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2" r:id="rId8"/>
    <p:sldId id="272" r:id="rId9"/>
    <p:sldId id="273" r:id="rId10"/>
    <p:sldId id="263" r:id="rId11"/>
    <p:sldId id="264" r:id="rId12"/>
    <p:sldId id="265" r:id="rId13"/>
    <p:sldId id="275" r:id="rId14"/>
    <p:sldId id="269" r:id="rId15"/>
    <p:sldId id="276" r:id="rId16"/>
    <p:sldId id="277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Semiconductor Memories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Device that provides the storage facility.</a:t>
            </a:r>
          </a:p>
          <a:p>
            <a:r>
              <a:rPr lang="en-US" dirty="0" smtClean="0"/>
              <a:t>Two types of memories used in digital systems</a:t>
            </a:r>
          </a:p>
          <a:p>
            <a:pPr lvl="1"/>
            <a:r>
              <a:rPr lang="en-US" dirty="0" smtClean="0"/>
              <a:t>Random Access Memory (RAM)</a:t>
            </a:r>
          </a:p>
          <a:p>
            <a:pPr lvl="1"/>
            <a:r>
              <a:rPr lang="en-US" dirty="0" smtClean="0"/>
              <a:t>Read Only Memory (ROM)</a:t>
            </a:r>
          </a:p>
          <a:p>
            <a:r>
              <a:rPr lang="en-US" dirty="0" smtClean="0"/>
              <a:t>RAM – read-write memory</a:t>
            </a:r>
          </a:p>
          <a:p>
            <a:r>
              <a:rPr lang="en-US" dirty="0" smtClean="0"/>
              <a:t>ROM -  read memory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array of cells arranged in a rectangular form</a:t>
            </a:r>
          </a:p>
          <a:p>
            <a:r>
              <a:rPr lang="en-US" dirty="0" smtClean="0"/>
              <a:t>Has circuits to enable transferring the binary information into or out.</a:t>
            </a:r>
          </a:p>
          <a:p>
            <a:r>
              <a:rPr lang="en-US" dirty="0" smtClean="0"/>
              <a:t>Binary information stored is called words (group of bits).</a:t>
            </a:r>
          </a:p>
          <a:p>
            <a:r>
              <a:rPr lang="en-US" dirty="0" smtClean="0"/>
              <a:t>Word length is specified in terms of bytes</a:t>
            </a:r>
          </a:p>
          <a:p>
            <a:r>
              <a:rPr lang="en-US" dirty="0" smtClean="0"/>
              <a:t>Capacity of memory = no. of words * no. of bits per word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diagram of Memory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133600"/>
            <a:ext cx="5105400" cy="374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Access Mode -  defines the way the memory locations can be accessed.</a:t>
            </a:r>
          </a:p>
          <a:p>
            <a:pPr lvl="1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Sequential Access</a:t>
            </a:r>
          </a:p>
          <a:p>
            <a:r>
              <a:rPr lang="en-US" dirty="0" smtClean="0"/>
              <a:t>Random – time taken to access any two memory locations is same. </a:t>
            </a:r>
            <a:r>
              <a:rPr lang="en-US" dirty="0" err="1" smtClean="0"/>
              <a:t>Eg</a:t>
            </a:r>
            <a:r>
              <a:rPr lang="en-US" dirty="0" smtClean="0"/>
              <a:t>. RAM</a:t>
            </a:r>
          </a:p>
          <a:p>
            <a:r>
              <a:rPr lang="en-US" dirty="0" smtClean="0"/>
              <a:t>Sequential – time taken to access any two memory locations is different. </a:t>
            </a:r>
            <a:r>
              <a:rPr lang="en-US" dirty="0" err="1" smtClean="0"/>
              <a:t>Eg</a:t>
            </a:r>
            <a:r>
              <a:rPr lang="en-US" dirty="0" smtClean="0"/>
              <a:t>. Magnetic tape/disk.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Access     	   Random Access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6000"/>
            <a:ext cx="348615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2438400"/>
            <a:ext cx="37338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Mode – For RAM devices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35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SRAM – retains stored information as long as power is there.</a:t>
            </a:r>
          </a:p>
          <a:p>
            <a:pPr lvl="1"/>
            <a:r>
              <a:rPr lang="en-US" dirty="0" smtClean="0"/>
              <a:t>Uses latches or flip-flops as storage cells</a:t>
            </a:r>
          </a:p>
          <a:p>
            <a:pPr lvl="1"/>
            <a:r>
              <a:rPr lang="en-US" dirty="0" smtClean="0"/>
              <a:t>Faster in read/write operation</a:t>
            </a:r>
          </a:p>
          <a:p>
            <a:pPr lvl="1"/>
            <a:r>
              <a:rPr lang="en-US" dirty="0" smtClean="0"/>
              <a:t>used in cache memories</a:t>
            </a:r>
          </a:p>
          <a:p>
            <a:pPr lvl="1"/>
            <a:r>
              <a:rPr lang="en-US" dirty="0" smtClean="0"/>
              <a:t>Less packaging density, less memory</a:t>
            </a:r>
          </a:p>
          <a:p>
            <a:pPr lvl="1"/>
            <a:r>
              <a:rPr lang="en-US" dirty="0" smtClean="0"/>
              <a:t>High cost</a:t>
            </a:r>
          </a:p>
          <a:p>
            <a:pPr lvl="1"/>
            <a:r>
              <a:rPr lang="en-US" dirty="0" smtClean="0"/>
              <a:t>Consumes more power</a:t>
            </a:r>
          </a:p>
          <a:p>
            <a:r>
              <a:rPr lang="en-US" dirty="0" smtClean="0"/>
              <a:t>DRAM – retains stored information with periodic refreshing along with power supply.</a:t>
            </a:r>
          </a:p>
          <a:p>
            <a:pPr lvl="1"/>
            <a:r>
              <a:rPr lang="en-US" dirty="0" smtClean="0"/>
              <a:t>Uses capacitance of MOS transistors as storage element</a:t>
            </a:r>
          </a:p>
          <a:p>
            <a:pPr lvl="1"/>
            <a:r>
              <a:rPr lang="en-US" dirty="0" smtClean="0"/>
              <a:t>Slower compared to SRAM</a:t>
            </a:r>
          </a:p>
          <a:p>
            <a:pPr lvl="1"/>
            <a:r>
              <a:rPr lang="en-US" dirty="0" smtClean="0"/>
              <a:t>used as main memory</a:t>
            </a:r>
          </a:p>
          <a:p>
            <a:pPr lvl="1"/>
            <a:r>
              <a:rPr lang="en-US" dirty="0" smtClean="0"/>
              <a:t>More memory</a:t>
            </a:r>
          </a:p>
          <a:p>
            <a:pPr lvl="1"/>
            <a:r>
              <a:rPr lang="en-US" dirty="0" smtClean="0"/>
              <a:t>Less cost (but cost increases with refreshing)</a:t>
            </a:r>
          </a:p>
          <a:p>
            <a:pPr lvl="1"/>
            <a:r>
              <a:rPr lang="en-US" dirty="0" smtClean="0"/>
              <a:t>Consumes less power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Memory Cell of SRAM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133600"/>
            <a:ext cx="760285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Memory Cell of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905000"/>
            <a:ext cx="3810000" cy="325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Volatile or Non-volatile – power dependent</a:t>
            </a:r>
          </a:p>
          <a:p>
            <a:r>
              <a:rPr lang="en-US" dirty="0" smtClean="0"/>
              <a:t>Volatile – retain the stored information as long as power is switched on. </a:t>
            </a:r>
            <a:r>
              <a:rPr lang="en-US" dirty="0" err="1" smtClean="0"/>
              <a:t>Eg</a:t>
            </a:r>
            <a:r>
              <a:rPr lang="en-US" dirty="0" smtClean="0"/>
              <a:t>. RAM</a:t>
            </a:r>
          </a:p>
          <a:p>
            <a:r>
              <a:rPr lang="en-US" dirty="0" smtClean="0"/>
              <a:t>Non-volatile – retain the stored information even after power is switched off. </a:t>
            </a:r>
            <a:r>
              <a:rPr lang="en-US" dirty="0" err="1" smtClean="0"/>
              <a:t>Eg</a:t>
            </a:r>
            <a:r>
              <a:rPr lang="en-US" dirty="0" smtClean="0"/>
              <a:t>. Hard disks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Erasable or Non-erasable – </a:t>
            </a:r>
          </a:p>
          <a:p>
            <a:r>
              <a:rPr lang="en-US" dirty="0" smtClean="0"/>
              <a:t>Erasable – erasing the stored contents and writing the new contents is possible. </a:t>
            </a:r>
            <a:r>
              <a:rPr lang="en-US" dirty="0" err="1" smtClean="0"/>
              <a:t>Eg</a:t>
            </a:r>
            <a:r>
              <a:rPr lang="en-US" dirty="0" smtClean="0"/>
              <a:t>. Hard disk.</a:t>
            </a:r>
          </a:p>
          <a:p>
            <a:r>
              <a:rPr lang="en-US" dirty="0" smtClean="0"/>
              <a:t>Non-erasable – contents can not be erased, they are permanent. </a:t>
            </a:r>
            <a:r>
              <a:rPr lang="en-US" dirty="0" err="1" smtClean="0"/>
              <a:t>Eg</a:t>
            </a:r>
            <a:r>
              <a:rPr lang="en-US" dirty="0" smtClean="0"/>
              <a:t>. ROM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8850" y="2933700"/>
            <a:ext cx="4686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Memory with row and column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76400"/>
            <a:ext cx="67818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905000"/>
            <a:ext cx="607695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ROM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Mask ROM</a:t>
            </a:r>
          </a:p>
          <a:p>
            <a:pPr lvl="1"/>
            <a:r>
              <a:rPr lang="en-US" dirty="0" smtClean="0"/>
              <a:t>Data written during chip fabrication</a:t>
            </a:r>
          </a:p>
          <a:p>
            <a:endParaRPr lang="en-US" dirty="0" smtClean="0"/>
          </a:p>
          <a:p>
            <a:r>
              <a:rPr lang="en-US" dirty="0" smtClean="0"/>
              <a:t>PROM</a:t>
            </a:r>
          </a:p>
          <a:p>
            <a:pPr lvl="1"/>
            <a:r>
              <a:rPr lang="en-US" dirty="0" smtClean="0"/>
              <a:t>Fuse ROM: Non-rewritable</a:t>
            </a:r>
          </a:p>
          <a:p>
            <a:pPr lvl="1"/>
            <a:r>
              <a:rPr lang="en-US" dirty="0" smtClean="0"/>
              <a:t>EPROM:	Erase data by UV rays</a:t>
            </a:r>
          </a:p>
          <a:p>
            <a:pPr lvl="1"/>
            <a:r>
              <a:rPr lang="en-US" dirty="0" smtClean="0"/>
              <a:t>EEPROM: Erase and write through electrical means</a:t>
            </a:r>
          </a:p>
          <a:p>
            <a:pPr lvl="2"/>
            <a:r>
              <a:rPr lang="en-US" dirty="0" smtClean="0"/>
              <a:t>Speed 2-3 times slower than RAM</a:t>
            </a:r>
          </a:p>
          <a:p>
            <a:pPr lvl="2"/>
            <a:r>
              <a:rPr lang="en-US" dirty="0" smtClean="0"/>
              <a:t>Upper limit on write operations</a:t>
            </a:r>
          </a:p>
          <a:p>
            <a:pPr lvl="2"/>
            <a:r>
              <a:rPr lang="en-US" dirty="0" smtClean="0"/>
              <a:t>Flash Memory – High density, Low Cost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424" y="1828800"/>
            <a:ext cx="8880376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Programmable Logic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Connections are not hardwired</a:t>
            </a:r>
          </a:p>
          <a:p>
            <a:r>
              <a:rPr lang="en-US" dirty="0" smtClean="0"/>
              <a:t>Switches are used which can be connected or disconnected as per the requirement.</a:t>
            </a:r>
          </a:p>
          <a:p>
            <a:r>
              <a:rPr lang="en-US" dirty="0" smtClean="0"/>
              <a:t>Intersection of row and column wire represents </a:t>
            </a:r>
            <a:r>
              <a:rPr lang="en-US" smtClean="0"/>
              <a:t>programmable connection.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389</Words>
  <Application>Microsoft Office PowerPoint</Application>
  <PresentationFormat>On-screen Show (4:3)</PresentationFormat>
  <Paragraphs>63</Paragraphs>
  <Slides>17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Semiconductor Memories</vt:lpstr>
      <vt:lpstr> Memory</vt:lpstr>
      <vt:lpstr>Memory Unit</vt:lpstr>
      <vt:lpstr>Block diagram of Memory Unit</vt:lpstr>
      <vt:lpstr>Characteristics of Memories</vt:lpstr>
      <vt:lpstr>Slide 6</vt:lpstr>
      <vt:lpstr>Operating Mode – For RAM devices </vt:lpstr>
      <vt:lpstr>Single Memory Cell of SRAM</vt:lpstr>
      <vt:lpstr>Single Memory Cell of DRAM</vt:lpstr>
      <vt:lpstr>Slide 10</vt:lpstr>
      <vt:lpstr>Slide 11</vt:lpstr>
      <vt:lpstr>Slide 12</vt:lpstr>
      <vt:lpstr>Memory with row and column decoder</vt:lpstr>
      <vt:lpstr>ROM Array</vt:lpstr>
      <vt:lpstr>Types of ROM</vt:lpstr>
      <vt:lpstr>Comparison </vt:lpstr>
      <vt:lpstr>Programmable Logic Devices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Semiconductor Memories</dc:title>
  <dc:creator>EXTC Lab</dc:creator>
  <cp:lastModifiedBy>EXTC Lab</cp:lastModifiedBy>
  <cp:revision>9</cp:revision>
  <dcterms:created xsi:type="dcterms:W3CDTF">2006-08-16T00:00:00Z</dcterms:created>
  <dcterms:modified xsi:type="dcterms:W3CDTF">2017-10-11T05:09:48Z</dcterms:modified>
</cp:coreProperties>
</file>