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Fourier Series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5217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" y="138534"/>
            <a:ext cx="4749800" cy="6677013"/>
          </a:xfrm>
        </p:spPr>
      </p:pic>
    </p:spTree>
    <p:extLst>
      <p:ext uri="{BB962C8B-B14F-4D97-AF65-F5344CB8AC3E}">
        <p14:creationId xmlns:p14="http://schemas.microsoft.com/office/powerpoint/2010/main" xmlns="" val="38030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214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300" y="113576"/>
            <a:ext cx="5008445" cy="7116038"/>
          </a:xfrm>
        </p:spPr>
      </p:pic>
      <p:sp>
        <p:nvSpPr>
          <p:cNvPr id="5" name="Rectangle 4"/>
          <p:cNvSpPr/>
          <p:nvPr/>
        </p:nvSpPr>
        <p:spPr>
          <a:xfrm>
            <a:off x="1143000" y="1841500"/>
            <a:ext cx="3771900" cy="977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42744" y="2946400"/>
            <a:ext cx="4572411" cy="207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700" y="5143500"/>
            <a:ext cx="2616200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2744" y="5562600"/>
            <a:ext cx="3460956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33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" y="184470"/>
            <a:ext cx="6029587" cy="8863148"/>
          </a:xfrm>
        </p:spPr>
      </p:pic>
      <p:sp>
        <p:nvSpPr>
          <p:cNvPr id="5" name="Rectangle 4"/>
          <p:cNvSpPr/>
          <p:nvPr/>
        </p:nvSpPr>
        <p:spPr>
          <a:xfrm>
            <a:off x="825500" y="495300"/>
            <a:ext cx="4978400" cy="1714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7334" y="2362200"/>
            <a:ext cx="5761566" cy="248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5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00" y="0"/>
            <a:ext cx="4738331" cy="6877337"/>
          </a:xfrm>
        </p:spPr>
      </p:pic>
      <p:sp>
        <p:nvSpPr>
          <p:cNvPr id="5" name="Rectangle 4"/>
          <p:cNvSpPr/>
          <p:nvPr/>
        </p:nvSpPr>
        <p:spPr>
          <a:xfrm>
            <a:off x="330200" y="2616200"/>
            <a:ext cx="4254500" cy="4089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540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200" y="158358"/>
            <a:ext cx="6063610" cy="8300067"/>
          </a:xfrm>
        </p:spPr>
      </p:pic>
      <p:sp>
        <p:nvSpPr>
          <p:cNvPr id="5" name="Rectangle 4"/>
          <p:cNvSpPr/>
          <p:nvPr/>
        </p:nvSpPr>
        <p:spPr>
          <a:xfrm>
            <a:off x="787400" y="0"/>
            <a:ext cx="5130800" cy="149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90700" y="1612900"/>
            <a:ext cx="2514600" cy="162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7334" y="3149600"/>
            <a:ext cx="4085166" cy="177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824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</TotalTime>
  <Words>2</Words>
  <Application>Microsoft Office PowerPoint</Application>
  <PresentationFormat>Custom</PresentationFormat>
  <Paragraphs>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Fourier Series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Apex</dc:creator>
  <cp:lastModifiedBy>Zeba</cp:lastModifiedBy>
  <cp:revision>13</cp:revision>
  <dcterms:created xsi:type="dcterms:W3CDTF">2020-07-12T06:30:10Z</dcterms:created>
  <dcterms:modified xsi:type="dcterms:W3CDTF">2020-12-14T07:38:34Z</dcterms:modified>
</cp:coreProperties>
</file>