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4" r:id="rId3"/>
    <p:sldId id="265" r:id="rId4"/>
    <p:sldId id="267" r:id="rId5"/>
    <p:sldId id="268" r:id="rId6"/>
    <p:sldId id="269" r:id="rId7"/>
    <p:sldId id="266" r:id="rId8"/>
    <p:sldId id="258" r:id="rId9"/>
    <p:sldId id="263" r:id="rId10"/>
    <p:sldId id="259" r:id="rId11"/>
    <p:sldId id="260" r:id="rId12"/>
    <p:sldId id="261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686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7D15ED-244E-4A4E-AE6C-50750C9D8DA5}" type="doc">
      <dgm:prSet loTypeId="urn:microsoft.com/office/officeart/2008/layout/HorizontalMultiLevelHierarchy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F9B974-F552-4F9E-BA6F-202C13C16D7D}">
      <dgm:prSet phldrT="[Text]"/>
      <dgm:spPr/>
      <dgm:t>
        <a:bodyPr/>
        <a:lstStyle/>
        <a:p>
          <a:r>
            <a:rPr lang="en-US" dirty="0"/>
            <a:t>Noise</a:t>
          </a:r>
        </a:p>
      </dgm:t>
    </dgm:pt>
    <dgm:pt modelId="{BC8368E4-0CD0-40F1-8DFD-C3BBA2FAABA1}" type="parTrans" cxnId="{B468BC37-4AD6-4A11-8386-63283A587869}">
      <dgm:prSet/>
      <dgm:spPr/>
      <dgm:t>
        <a:bodyPr/>
        <a:lstStyle/>
        <a:p>
          <a:endParaRPr lang="en-US"/>
        </a:p>
      </dgm:t>
    </dgm:pt>
    <dgm:pt modelId="{B18DDAC3-714B-451F-9F8C-1770DE2778B1}" type="sibTrans" cxnId="{B468BC37-4AD6-4A11-8386-63283A587869}">
      <dgm:prSet/>
      <dgm:spPr/>
      <dgm:t>
        <a:bodyPr/>
        <a:lstStyle/>
        <a:p>
          <a:endParaRPr lang="en-US"/>
        </a:p>
      </dgm:t>
    </dgm:pt>
    <dgm:pt modelId="{33810C26-705B-494A-82EF-1EB8BDAA367F}">
      <dgm:prSet phldrT="[Text]"/>
      <dgm:spPr/>
      <dgm:t>
        <a:bodyPr/>
        <a:lstStyle/>
        <a:p>
          <a:r>
            <a:rPr lang="en-US" dirty="0"/>
            <a:t>Correlated</a:t>
          </a:r>
        </a:p>
      </dgm:t>
    </dgm:pt>
    <dgm:pt modelId="{5BC142EC-29F6-4B6D-9A98-0FC3412B8579}" type="parTrans" cxnId="{9531D15E-FD85-420C-B1F7-E4A4DF7659EE}">
      <dgm:prSet/>
      <dgm:spPr/>
      <dgm:t>
        <a:bodyPr/>
        <a:lstStyle/>
        <a:p>
          <a:endParaRPr lang="en-US"/>
        </a:p>
      </dgm:t>
    </dgm:pt>
    <dgm:pt modelId="{4E2A9FCE-D1C6-4B94-B766-29EE86FEC1AC}" type="sibTrans" cxnId="{9531D15E-FD85-420C-B1F7-E4A4DF7659EE}">
      <dgm:prSet/>
      <dgm:spPr/>
      <dgm:t>
        <a:bodyPr/>
        <a:lstStyle/>
        <a:p>
          <a:endParaRPr lang="en-US"/>
        </a:p>
      </dgm:t>
    </dgm:pt>
    <dgm:pt modelId="{9040718C-81DF-4C29-BF85-D575B2F05B51}">
      <dgm:prSet phldrT="[Text]"/>
      <dgm:spPr/>
      <dgm:t>
        <a:bodyPr/>
        <a:lstStyle/>
        <a:p>
          <a:r>
            <a:rPr lang="en-US" dirty="0"/>
            <a:t>Harmonic distortion</a:t>
          </a:r>
        </a:p>
      </dgm:t>
    </dgm:pt>
    <dgm:pt modelId="{747536E5-ECA4-4812-B44F-5B3D8F00086D}" type="parTrans" cxnId="{F8FCFFB4-9548-48CF-B9A2-776A373216DF}">
      <dgm:prSet/>
      <dgm:spPr/>
      <dgm:t>
        <a:bodyPr/>
        <a:lstStyle/>
        <a:p>
          <a:endParaRPr lang="en-US"/>
        </a:p>
      </dgm:t>
    </dgm:pt>
    <dgm:pt modelId="{99A0C822-C907-42E4-B735-5A894510BC50}" type="sibTrans" cxnId="{F8FCFFB4-9548-48CF-B9A2-776A373216DF}">
      <dgm:prSet/>
      <dgm:spPr/>
      <dgm:t>
        <a:bodyPr/>
        <a:lstStyle/>
        <a:p>
          <a:endParaRPr lang="en-US"/>
        </a:p>
      </dgm:t>
    </dgm:pt>
    <dgm:pt modelId="{A2F5561C-3C8F-457B-A7FA-9CC25E606D39}">
      <dgm:prSet phldrT="[Text]"/>
      <dgm:spPr/>
      <dgm:t>
        <a:bodyPr/>
        <a:lstStyle/>
        <a:p>
          <a:r>
            <a:rPr lang="en-US" dirty="0"/>
            <a:t>Inter modulation distortion</a:t>
          </a:r>
        </a:p>
      </dgm:t>
    </dgm:pt>
    <dgm:pt modelId="{0295EE40-5E1A-45A8-8673-943AE70C2397}" type="parTrans" cxnId="{405D5F62-22EC-40DF-AA10-BCF52C0B0E56}">
      <dgm:prSet/>
      <dgm:spPr/>
      <dgm:t>
        <a:bodyPr/>
        <a:lstStyle/>
        <a:p>
          <a:endParaRPr lang="en-US"/>
        </a:p>
      </dgm:t>
    </dgm:pt>
    <dgm:pt modelId="{E3FD48AA-2411-439C-97A8-097A5E90BFBB}" type="sibTrans" cxnId="{405D5F62-22EC-40DF-AA10-BCF52C0B0E56}">
      <dgm:prSet/>
      <dgm:spPr/>
      <dgm:t>
        <a:bodyPr/>
        <a:lstStyle/>
        <a:p>
          <a:endParaRPr lang="en-US"/>
        </a:p>
      </dgm:t>
    </dgm:pt>
    <dgm:pt modelId="{8E613CF0-2E94-4C8C-ACA9-97E4DFCE1585}">
      <dgm:prSet phldrT="[Text]"/>
      <dgm:spPr/>
      <dgm:t>
        <a:bodyPr/>
        <a:lstStyle/>
        <a:p>
          <a:r>
            <a:rPr lang="en-US" dirty="0"/>
            <a:t>Uncorrelated</a:t>
          </a:r>
        </a:p>
      </dgm:t>
    </dgm:pt>
    <dgm:pt modelId="{02EE9DA6-0192-445E-B488-85E4B65B8C13}" type="parTrans" cxnId="{BD146AF4-287E-4517-A432-066AD4908CA6}">
      <dgm:prSet/>
      <dgm:spPr/>
      <dgm:t>
        <a:bodyPr/>
        <a:lstStyle/>
        <a:p>
          <a:endParaRPr lang="en-US"/>
        </a:p>
      </dgm:t>
    </dgm:pt>
    <dgm:pt modelId="{1A4C425C-5995-447B-B47B-52F126CBDDD7}" type="sibTrans" cxnId="{BD146AF4-287E-4517-A432-066AD4908CA6}">
      <dgm:prSet/>
      <dgm:spPr/>
      <dgm:t>
        <a:bodyPr/>
        <a:lstStyle/>
        <a:p>
          <a:endParaRPr lang="en-US"/>
        </a:p>
      </dgm:t>
    </dgm:pt>
    <dgm:pt modelId="{75BB6D5A-E147-4AA1-A295-BE45613046CF}">
      <dgm:prSet phldrT="[Text]"/>
      <dgm:spPr/>
      <dgm:t>
        <a:bodyPr/>
        <a:lstStyle/>
        <a:p>
          <a:r>
            <a:rPr lang="en-US" dirty="0"/>
            <a:t>Internal Noise</a:t>
          </a:r>
        </a:p>
      </dgm:t>
    </dgm:pt>
    <dgm:pt modelId="{D56FA62B-F6A0-41E6-BF6E-5D105538A9A6}" type="parTrans" cxnId="{47C61DBA-1328-42F5-8C10-3EA7768ED0DF}">
      <dgm:prSet/>
      <dgm:spPr/>
      <dgm:t>
        <a:bodyPr/>
        <a:lstStyle/>
        <a:p>
          <a:endParaRPr lang="en-US"/>
        </a:p>
      </dgm:t>
    </dgm:pt>
    <dgm:pt modelId="{E87F01C7-6ACA-4230-89C1-FAD76993DE11}" type="sibTrans" cxnId="{47C61DBA-1328-42F5-8C10-3EA7768ED0DF}">
      <dgm:prSet/>
      <dgm:spPr/>
      <dgm:t>
        <a:bodyPr/>
        <a:lstStyle/>
        <a:p>
          <a:endParaRPr lang="en-US"/>
        </a:p>
      </dgm:t>
    </dgm:pt>
    <dgm:pt modelId="{6006A464-04A6-4F59-BA1D-BC0102A1DBBF}">
      <dgm:prSet/>
      <dgm:spPr/>
      <dgm:t>
        <a:bodyPr/>
        <a:lstStyle/>
        <a:p>
          <a:r>
            <a:rPr lang="en-US" dirty="0"/>
            <a:t>External Noise</a:t>
          </a:r>
        </a:p>
      </dgm:t>
    </dgm:pt>
    <dgm:pt modelId="{41A74493-D1DB-4288-B304-993E602EDA38}" type="parTrans" cxnId="{FC42FC05-E62D-478B-A9DD-76A4D3259E0B}">
      <dgm:prSet/>
      <dgm:spPr/>
      <dgm:t>
        <a:bodyPr/>
        <a:lstStyle/>
        <a:p>
          <a:endParaRPr lang="en-US"/>
        </a:p>
      </dgm:t>
    </dgm:pt>
    <dgm:pt modelId="{01CB09F9-B93E-4F58-87D9-2D3B49D83C41}" type="sibTrans" cxnId="{FC42FC05-E62D-478B-A9DD-76A4D3259E0B}">
      <dgm:prSet/>
      <dgm:spPr/>
      <dgm:t>
        <a:bodyPr/>
        <a:lstStyle/>
        <a:p>
          <a:endParaRPr lang="en-US"/>
        </a:p>
      </dgm:t>
    </dgm:pt>
    <dgm:pt modelId="{A389DFA6-DF51-4066-AF89-74C4C70EDC2A}">
      <dgm:prSet/>
      <dgm:spPr/>
      <dgm:t>
        <a:bodyPr/>
        <a:lstStyle/>
        <a:p>
          <a:r>
            <a:rPr lang="en-US" dirty="0"/>
            <a:t>Shot noise</a:t>
          </a:r>
        </a:p>
      </dgm:t>
    </dgm:pt>
    <dgm:pt modelId="{909449BE-C612-47A9-B600-110A42270DB7}" type="parTrans" cxnId="{F5FFDD1C-81E4-4B34-8783-2970DFEE8C16}">
      <dgm:prSet/>
      <dgm:spPr/>
      <dgm:t>
        <a:bodyPr/>
        <a:lstStyle/>
        <a:p>
          <a:endParaRPr lang="en-US"/>
        </a:p>
      </dgm:t>
    </dgm:pt>
    <dgm:pt modelId="{5F495D22-D39E-451C-93C7-1EB4B963EC84}" type="sibTrans" cxnId="{F5FFDD1C-81E4-4B34-8783-2970DFEE8C16}">
      <dgm:prSet/>
      <dgm:spPr/>
      <dgm:t>
        <a:bodyPr/>
        <a:lstStyle/>
        <a:p>
          <a:endParaRPr lang="en-US"/>
        </a:p>
      </dgm:t>
    </dgm:pt>
    <dgm:pt modelId="{209252D8-E269-42EF-B3EC-E9BA971B03AF}">
      <dgm:prSet/>
      <dgm:spPr/>
      <dgm:t>
        <a:bodyPr/>
        <a:lstStyle/>
        <a:p>
          <a:r>
            <a:rPr lang="en-US" dirty="0"/>
            <a:t>Transit time noise</a:t>
          </a:r>
        </a:p>
      </dgm:t>
    </dgm:pt>
    <dgm:pt modelId="{F103BBD7-1AA5-4CBD-A7CA-D535E4DA7D14}" type="parTrans" cxnId="{BC5A11ED-A918-4B4D-B887-94F3E420A563}">
      <dgm:prSet/>
      <dgm:spPr/>
      <dgm:t>
        <a:bodyPr/>
        <a:lstStyle/>
        <a:p>
          <a:endParaRPr lang="en-US"/>
        </a:p>
      </dgm:t>
    </dgm:pt>
    <dgm:pt modelId="{FD72EB9D-7C21-42D6-8966-2BB79D9B8367}" type="sibTrans" cxnId="{BC5A11ED-A918-4B4D-B887-94F3E420A563}">
      <dgm:prSet/>
      <dgm:spPr/>
      <dgm:t>
        <a:bodyPr/>
        <a:lstStyle/>
        <a:p>
          <a:endParaRPr lang="en-US"/>
        </a:p>
      </dgm:t>
    </dgm:pt>
    <dgm:pt modelId="{6E2648D7-F8FF-4AC2-BA1D-7464C1DF6047}">
      <dgm:prSet/>
      <dgm:spPr/>
      <dgm:t>
        <a:bodyPr/>
        <a:lstStyle/>
        <a:p>
          <a:r>
            <a:rPr lang="en-US" dirty="0"/>
            <a:t>Thermal Noise</a:t>
          </a:r>
        </a:p>
      </dgm:t>
    </dgm:pt>
    <dgm:pt modelId="{AD938B24-8B8E-4547-9821-DD0114D751DC}" type="parTrans" cxnId="{72ACFBA5-24A5-4BB7-9109-A0687A4C5E9A}">
      <dgm:prSet/>
      <dgm:spPr/>
      <dgm:t>
        <a:bodyPr/>
        <a:lstStyle/>
        <a:p>
          <a:endParaRPr lang="en-US"/>
        </a:p>
      </dgm:t>
    </dgm:pt>
    <dgm:pt modelId="{23A3AC08-76E6-45BA-A343-8DE8C035818E}" type="sibTrans" cxnId="{72ACFBA5-24A5-4BB7-9109-A0687A4C5E9A}">
      <dgm:prSet/>
      <dgm:spPr/>
      <dgm:t>
        <a:bodyPr/>
        <a:lstStyle/>
        <a:p>
          <a:endParaRPr lang="en-US"/>
        </a:p>
      </dgm:t>
    </dgm:pt>
    <dgm:pt modelId="{367E20FC-7B1E-452A-8F97-C15421F122E0}">
      <dgm:prSet/>
      <dgm:spPr/>
      <dgm:t>
        <a:bodyPr/>
        <a:lstStyle/>
        <a:p>
          <a:r>
            <a:rPr lang="en-US" dirty="0"/>
            <a:t>Flicker Noise</a:t>
          </a:r>
        </a:p>
      </dgm:t>
    </dgm:pt>
    <dgm:pt modelId="{869DA458-3BBF-4B36-A906-04886CF13114}" type="parTrans" cxnId="{ACE0B5A5-5C65-4237-8A71-9C8559A9CA9D}">
      <dgm:prSet/>
      <dgm:spPr/>
      <dgm:t>
        <a:bodyPr/>
        <a:lstStyle/>
        <a:p>
          <a:endParaRPr lang="en-US"/>
        </a:p>
      </dgm:t>
    </dgm:pt>
    <dgm:pt modelId="{891B717E-2AD1-4B52-8631-A513CD7CB165}" type="sibTrans" cxnId="{ACE0B5A5-5C65-4237-8A71-9C8559A9CA9D}">
      <dgm:prSet/>
      <dgm:spPr/>
      <dgm:t>
        <a:bodyPr/>
        <a:lstStyle/>
        <a:p>
          <a:endParaRPr lang="en-US"/>
        </a:p>
      </dgm:t>
    </dgm:pt>
    <dgm:pt modelId="{A64481A7-7C8F-4C4B-8FCF-1711CF64A84D}">
      <dgm:prSet/>
      <dgm:spPr/>
      <dgm:t>
        <a:bodyPr/>
        <a:lstStyle/>
        <a:p>
          <a:r>
            <a:rPr lang="en-US" dirty="0"/>
            <a:t>Partition Noise</a:t>
          </a:r>
        </a:p>
      </dgm:t>
    </dgm:pt>
    <dgm:pt modelId="{D6CC23F2-D415-44E4-99AF-0D0199258439}" type="parTrans" cxnId="{DC8C6F5C-2DA2-459B-BF2A-747656B1C02B}">
      <dgm:prSet/>
      <dgm:spPr/>
      <dgm:t>
        <a:bodyPr/>
        <a:lstStyle/>
        <a:p>
          <a:endParaRPr lang="en-US"/>
        </a:p>
      </dgm:t>
    </dgm:pt>
    <dgm:pt modelId="{1BA61AE5-0F81-43DC-B039-ADC6E4E81244}" type="sibTrans" cxnId="{DC8C6F5C-2DA2-459B-BF2A-747656B1C02B}">
      <dgm:prSet/>
      <dgm:spPr/>
      <dgm:t>
        <a:bodyPr/>
        <a:lstStyle/>
        <a:p>
          <a:endParaRPr lang="en-US"/>
        </a:p>
      </dgm:t>
    </dgm:pt>
    <dgm:pt modelId="{A30893C9-900A-46FD-A366-76FC522CF92C}">
      <dgm:prSet/>
      <dgm:spPr/>
      <dgm:t>
        <a:bodyPr/>
        <a:lstStyle/>
        <a:p>
          <a:r>
            <a:rPr lang="en-US" dirty="0"/>
            <a:t>Atmospheric Noise</a:t>
          </a:r>
        </a:p>
      </dgm:t>
    </dgm:pt>
    <dgm:pt modelId="{5260FC4F-B2F2-4BF9-A68F-F80283B10F97}" type="parTrans" cxnId="{C30A2B20-CE34-47A9-BCA4-0BD686A87F9A}">
      <dgm:prSet/>
      <dgm:spPr/>
      <dgm:t>
        <a:bodyPr/>
        <a:lstStyle/>
        <a:p>
          <a:endParaRPr lang="en-US"/>
        </a:p>
      </dgm:t>
    </dgm:pt>
    <dgm:pt modelId="{FBAF1645-4C3E-4BA9-B030-011AB0C10BED}" type="sibTrans" cxnId="{C30A2B20-CE34-47A9-BCA4-0BD686A87F9A}">
      <dgm:prSet/>
      <dgm:spPr/>
      <dgm:t>
        <a:bodyPr/>
        <a:lstStyle/>
        <a:p>
          <a:endParaRPr lang="en-US"/>
        </a:p>
      </dgm:t>
    </dgm:pt>
    <dgm:pt modelId="{526DE580-593E-4BE3-B473-766826215E4E}">
      <dgm:prSet/>
      <dgm:spPr/>
      <dgm:t>
        <a:bodyPr/>
        <a:lstStyle/>
        <a:p>
          <a:r>
            <a:rPr lang="en-US" dirty="0"/>
            <a:t>Extra Terrestrial Noise</a:t>
          </a:r>
        </a:p>
      </dgm:t>
    </dgm:pt>
    <dgm:pt modelId="{C3CF1F7A-A0B7-464B-8BF5-45E9EE9EA065}" type="parTrans" cxnId="{8D0A6AD5-56E3-41A1-BC9C-E2EF8238CE44}">
      <dgm:prSet/>
      <dgm:spPr/>
      <dgm:t>
        <a:bodyPr/>
        <a:lstStyle/>
        <a:p>
          <a:endParaRPr lang="en-US"/>
        </a:p>
      </dgm:t>
    </dgm:pt>
    <dgm:pt modelId="{7DEDD458-56A6-4D7E-B557-0DF73A82D0DD}" type="sibTrans" cxnId="{8D0A6AD5-56E3-41A1-BC9C-E2EF8238CE44}">
      <dgm:prSet/>
      <dgm:spPr/>
      <dgm:t>
        <a:bodyPr/>
        <a:lstStyle/>
        <a:p>
          <a:endParaRPr lang="en-US"/>
        </a:p>
      </dgm:t>
    </dgm:pt>
    <dgm:pt modelId="{FA7034C0-BBAA-40E0-B85A-17C205658B82}">
      <dgm:prSet/>
      <dgm:spPr/>
      <dgm:t>
        <a:bodyPr/>
        <a:lstStyle/>
        <a:p>
          <a:r>
            <a:rPr lang="en-US" dirty="0"/>
            <a:t>Man-made noise</a:t>
          </a:r>
        </a:p>
      </dgm:t>
    </dgm:pt>
    <dgm:pt modelId="{24577EDA-BF8E-4FF1-B39D-A08A269C14F5}" type="parTrans" cxnId="{D7DA88E1-E8CF-4173-996A-ED8CFDB7132F}">
      <dgm:prSet/>
      <dgm:spPr/>
      <dgm:t>
        <a:bodyPr/>
        <a:lstStyle/>
        <a:p>
          <a:endParaRPr lang="en-US"/>
        </a:p>
      </dgm:t>
    </dgm:pt>
    <dgm:pt modelId="{06B3FBFA-B2DB-4D16-8602-90F183A2F75D}" type="sibTrans" cxnId="{D7DA88E1-E8CF-4173-996A-ED8CFDB7132F}">
      <dgm:prSet/>
      <dgm:spPr/>
      <dgm:t>
        <a:bodyPr/>
        <a:lstStyle/>
        <a:p>
          <a:endParaRPr lang="en-US"/>
        </a:p>
      </dgm:t>
    </dgm:pt>
    <dgm:pt modelId="{1353A27E-E787-44B4-B0CF-2D6EFFD4D815}">
      <dgm:prSet/>
      <dgm:spPr/>
      <dgm:t>
        <a:bodyPr/>
        <a:lstStyle/>
        <a:p>
          <a:r>
            <a:rPr lang="en-US" dirty="0"/>
            <a:t>Solar noise</a:t>
          </a:r>
        </a:p>
      </dgm:t>
    </dgm:pt>
    <dgm:pt modelId="{AAE0656E-AF1E-433D-A55D-3C206F56F9EE}" type="parTrans" cxnId="{A3B089A4-A041-4E35-AD50-9482F508C70D}">
      <dgm:prSet/>
      <dgm:spPr/>
      <dgm:t>
        <a:bodyPr/>
        <a:lstStyle/>
        <a:p>
          <a:endParaRPr lang="en-US"/>
        </a:p>
      </dgm:t>
    </dgm:pt>
    <dgm:pt modelId="{0C7C17F0-1165-4D75-8630-02B4031C6BDB}" type="sibTrans" cxnId="{A3B089A4-A041-4E35-AD50-9482F508C70D}">
      <dgm:prSet/>
      <dgm:spPr/>
      <dgm:t>
        <a:bodyPr/>
        <a:lstStyle/>
        <a:p>
          <a:endParaRPr lang="en-US"/>
        </a:p>
      </dgm:t>
    </dgm:pt>
    <dgm:pt modelId="{2CD9F10C-C7D4-4B19-BF2E-91EF23A8088F}">
      <dgm:prSet/>
      <dgm:spPr/>
      <dgm:t>
        <a:bodyPr/>
        <a:lstStyle/>
        <a:p>
          <a:r>
            <a:rPr lang="en-US" dirty="0"/>
            <a:t>Cosmic noise</a:t>
          </a:r>
        </a:p>
      </dgm:t>
    </dgm:pt>
    <dgm:pt modelId="{21A943AD-EED7-485A-AA4C-8A136985876A}" type="parTrans" cxnId="{E9056075-A3A0-491B-9138-E86F5E6043AC}">
      <dgm:prSet/>
      <dgm:spPr/>
      <dgm:t>
        <a:bodyPr/>
        <a:lstStyle/>
        <a:p>
          <a:endParaRPr lang="en-US"/>
        </a:p>
      </dgm:t>
    </dgm:pt>
    <dgm:pt modelId="{4924D5EC-7EA2-4A32-9102-AF782072BC7E}" type="sibTrans" cxnId="{E9056075-A3A0-491B-9138-E86F5E6043AC}">
      <dgm:prSet/>
      <dgm:spPr/>
      <dgm:t>
        <a:bodyPr/>
        <a:lstStyle/>
        <a:p>
          <a:endParaRPr lang="en-US"/>
        </a:p>
      </dgm:t>
    </dgm:pt>
    <dgm:pt modelId="{AD306EB7-D670-4C66-8DF9-03B779DBCEF6}" type="pres">
      <dgm:prSet presAssocID="{FE7D15ED-244E-4A4E-AE6C-50750C9D8DA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B6E4C80-439D-4B1F-A431-C524099F427B}" type="pres">
      <dgm:prSet presAssocID="{32F9B974-F552-4F9E-BA6F-202C13C16D7D}" presName="root1" presStyleCnt="0"/>
      <dgm:spPr/>
    </dgm:pt>
    <dgm:pt modelId="{5B4B45CB-7CF8-4707-8914-99F18AAAD31A}" type="pres">
      <dgm:prSet presAssocID="{32F9B974-F552-4F9E-BA6F-202C13C16D7D}" presName="LevelOneTextNode" presStyleLbl="node0" presStyleIdx="0" presStyleCnt="1">
        <dgm:presLayoutVars>
          <dgm:chPref val="3"/>
        </dgm:presLayoutVars>
      </dgm:prSet>
      <dgm:spPr/>
    </dgm:pt>
    <dgm:pt modelId="{7429221C-4D9E-4CCC-B152-0D73D0BD56F6}" type="pres">
      <dgm:prSet presAssocID="{32F9B974-F552-4F9E-BA6F-202C13C16D7D}" presName="level2hierChild" presStyleCnt="0"/>
      <dgm:spPr/>
    </dgm:pt>
    <dgm:pt modelId="{C7A9D288-DF4A-4D2F-ABD8-35EB545DD541}" type="pres">
      <dgm:prSet presAssocID="{5BC142EC-29F6-4B6D-9A98-0FC3412B8579}" presName="conn2-1" presStyleLbl="parChTrans1D2" presStyleIdx="0" presStyleCnt="2"/>
      <dgm:spPr/>
    </dgm:pt>
    <dgm:pt modelId="{47223FA7-6AD5-47BB-A321-DB52D4B2FC0D}" type="pres">
      <dgm:prSet presAssocID="{5BC142EC-29F6-4B6D-9A98-0FC3412B8579}" presName="connTx" presStyleLbl="parChTrans1D2" presStyleIdx="0" presStyleCnt="2"/>
      <dgm:spPr/>
    </dgm:pt>
    <dgm:pt modelId="{E8F52B38-A333-4139-B0E7-850800C97081}" type="pres">
      <dgm:prSet presAssocID="{33810C26-705B-494A-82EF-1EB8BDAA367F}" presName="root2" presStyleCnt="0"/>
      <dgm:spPr/>
    </dgm:pt>
    <dgm:pt modelId="{D3E35C16-347A-42FF-B015-56CDA8FEBA62}" type="pres">
      <dgm:prSet presAssocID="{33810C26-705B-494A-82EF-1EB8BDAA367F}" presName="LevelTwoTextNode" presStyleLbl="node2" presStyleIdx="0" presStyleCnt="2">
        <dgm:presLayoutVars>
          <dgm:chPref val="3"/>
        </dgm:presLayoutVars>
      </dgm:prSet>
      <dgm:spPr/>
    </dgm:pt>
    <dgm:pt modelId="{107E672C-FADD-484B-90DF-F26D95B32E3E}" type="pres">
      <dgm:prSet presAssocID="{33810C26-705B-494A-82EF-1EB8BDAA367F}" presName="level3hierChild" presStyleCnt="0"/>
      <dgm:spPr/>
    </dgm:pt>
    <dgm:pt modelId="{C403431F-9006-484E-8614-4FF9E0DE6972}" type="pres">
      <dgm:prSet presAssocID="{747536E5-ECA4-4812-B44F-5B3D8F00086D}" presName="conn2-1" presStyleLbl="parChTrans1D3" presStyleIdx="0" presStyleCnt="4"/>
      <dgm:spPr/>
    </dgm:pt>
    <dgm:pt modelId="{9598722F-D1B0-4EA4-A343-AEEC5A51AEB1}" type="pres">
      <dgm:prSet presAssocID="{747536E5-ECA4-4812-B44F-5B3D8F00086D}" presName="connTx" presStyleLbl="parChTrans1D3" presStyleIdx="0" presStyleCnt="4"/>
      <dgm:spPr/>
    </dgm:pt>
    <dgm:pt modelId="{C3A3D67F-6E19-458D-BFAB-F47E1FB94D31}" type="pres">
      <dgm:prSet presAssocID="{9040718C-81DF-4C29-BF85-D575B2F05B51}" presName="root2" presStyleCnt="0"/>
      <dgm:spPr/>
    </dgm:pt>
    <dgm:pt modelId="{92A42434-2DE9-4DE7-9554-47AA110B45FA}" type="pres">
      <dgm:prSet presAssocID="{9040718C-81DF-4C29-BF85-D575B2F05B51}" presName="LevelTwoTextNode" presStyleLbl="node3" presStyleIdx="0" presStyleCnt="4">
        <dgm:presLayoutVars>
          <dgm:chPref val="3"/>
        </dgm:presLayoutVars>
      </dgm:prSet>
      <dgm:spPr/>
    </dgm:pt>
    <dgm:pt modelId="{5A705291-6878-4E70-B390-BFEDB92DAE26}" type="pres">
      <dgm:prSet presAssocID="{9040718C-81DF-4C29-BF85-D575B2F05B51}" presName="level3hierChild" presStyleCnt="0"/>
      <dgm:spPr/>
    </dgm:pt>
    <dgm:pt modelId="{2484B0F2-67E9-40C8-AF9A-70B9A5087D75}" type="pres">
      <dgm:prSet presAssocID="{0295EE40-5E1A-45A8-8673-943AE70C2397}" presName="conn2-1" presStyleLbl="parChTrans1D3" presStyleIdx="1" presStyleCnt="4"/>
      <dgm:spPr/>
    </dgm:pt>
    <dgm:pt modelId="{52CC676E-1FF2-4017-B1E0-D6D995DCE0B4}" type="pres">
      <dgm:prSet presAssocID="{0295EE40-5E1A-45A8-8673-943AE70C2397}" presName="connTx" presStyleLbl="parChTrans1D3" presStyleIdx="1" presStyleCnt="4"/>
      <dgm:spPr/>
    </dgm:pt>
    <dgm:pt modelId="{96A0EE4E-4F7F-41DB-BD82-43A9A8B9767A}" type="pres">
      <dgm:prSet presAssocID="{A2F5561C-3C8F-457B-A7FA-9CC25E606D39}" presName="root2" presStyleCnt="0"/>
      <dgm:spPr/>
    </dgm:pt>
    <dgm:pt modelId="{95E7E9F1-9676-4A2B-8B8F-89704F0C2DBE}" type="pres">
      <dgm:prSet presAssocID="{A2F5561C-3C8F-457B-A7FA-9CC25E606D39}" presName="LevelTwoTextNode" presStyleLbl="node3" presStyleIdx="1" presStyleCnt="4">
        <dgm:presLayoutVars>
          <dgm:chPref val="3"/>
        </dgm:presLayoutVars>
      </dgm:prSet>
      <dgm:spPr/>
    </dgm:pt>
    <dgm:pt modelId="{D5F542FD-4C61-4B89-B02A-856FD471E7E3}" type="pres">
      <dgm:prSet presAssocID="{A2F5561C-3C8F-457B-A7FA-9CC25E606D39}" presName="level3hierChild" presStyleCnt="0"/>
      <dgm:spPr/>
    </dgm:pt>
    <dgm:pt modelId="{69E313A0-0381-4257-922C-C244EB7EC150}" type="pres">
      <dgm:prSet presAssocID="{02EE9DA6-0192-445E-B488-85E4B65B8C13}" presName="conn2-1" presStyleLbl="parChTrans1D2" presStyleIdx="1" presStyleCnt="2"/>
      <dgm:spPr/>
    </dgm:pt>
    <dgm:pt modelId="{82149C47-EB78-48C8-A3D9-F9583F3AC29C}" type="pres">
      <dgm:prSet presAssocID="{02EE9DA6-0192-445E-B488-85E4B65B8C13}" presName="connTx" presStyleLbl="parChTrans1D2" presStyleIdx="1" presStyleCnt="2"/>
      <dgm:spPr/>
    </dgm:pt>
    <dgm:pt modelId="{4B0CF7A8-B950-4ED6-89DB-0AB91199CFE4}" type="pres">
      <dgm:prSet presAssocID="{8E613CF0-2E94-4C8C-ACA9-97E4DFCE1585}" presName="root2" presStyleCnt="0"/>
      <dgm:spPr/>
    </dgm:pt>
    <dgm:pt modelId="{207CA86A-142A-47DF-9EA4-138A21C1B8A9}" type="pres">
      <dgm:prSet presAssocID="{8E613CF0-2E94-4C8C-ACA9-97E4DFCE1585}" presName="LevelTwoTextNode" presStyleLbl="node2" presStyleIdx="1" presStyleCnt="2">
        <dgm:presLayoutVars>
          <dgm:chPref val="3"/>
        </dgm:presLayoutVars>
      </dgm:prSet>
      <dgm:spPr/>
    </dgm:pt>
    <dgm:pt modelId="{BDC5B993-BD5C-4691-974D-51A2CC5EEAA3}" type="pres">
      <dgm:prSet presAssocID="{8E613CF0-2E94-4C8C-ACA9-97E4DFCE1585}" presName="level3hierChild" presStyleCnt="0"/>
      <dgm:spPr/>
    </dgm:pt>
    <dgm:pt modelId="{EE31DFDE-5FA1-48F7-91A3-4B87E78C33CB}" type="pres">
      <dgm:prSet presAssocID="{D56FA62B-F6A0-41E6-BF6E-5D105538A9A6}" presName="conn2-1" presStyleLbl="parChTrans1D3" presStyleIdx="2" presStyleCnt="4"/>
      <dgm:spPr/>
    </dgm:pt>
    <dgm:pt modelId="{3A235EDA-1D93-4348-9B27-EC2DF31DC20C}" type="pres">
      <dgm:prSet presAssocID="{D56FA62B-F6A0-41E6-BF6E-5D105538A9A6}" presName="connTx" presStyleLbl="parChTrans1D3" presStyleIdx="2" presStyleCnt="4"/>
      <dgm:spPr/>
    </dgm:pt>
    <dgm:pt modelId="{E8CEAE5C-476F-4ACC-863D-C5C6A931D3A8}" type="pres">
      <dgm:prSet presAssocID="{75BB6D5A-E147-4AA1-A295-BE45613046CF}" presName="root2" presStyleCnt="0"/>
      <dgm:spPr/>
    </dgm:pt>
    <dgm:pt modelId="{6CB062BB-9E74-41F2-88F5-79EC9D7AB97D}" type="pres">
      <dgm:prSet presAssocID="{75BB6D5A-E147-4AA1-A295-BE45613046CF}" presName="LevelTwoTextNode" presStyleLbl="node3" presStyleIdx="2" presStyleCnt="4">
        <dgm:presLayoutVars>
          <dgm:chPref val="3"/>
        </dgm:presLayoutVars>
      </dgm:prSet>
      <dgm:spPr/>
    </dgm:pt>
    <dgm:pt modelId="{B2C6C02D-DE70-47E6-9298-0E47792F513F}" type="pres">
      <dgm:prSet presAssocID="{75BB6D5A-E147-4AA1-A295-BE45613046CF}" presName="level3hierChild" presStyleCnt="0"/>
      <dgm:spPr/>
    </dgm:pt>
    <dgm:pt modelId="{3394A311-E168-40B9-A8F2-F0E7DEF40437}" type="pres">
      <dgm:prSet presAssocID="{909449BE-C612-47A9-B600-110A42270DB7}" presName="conn2-1" presStyleLbl="parChTrans1D4" presStyleIdx="0" presStyleCnt="10"/>
      <dgm:spPr/>
    </dgm:pt>
    <dgm:pt modelId="{1E2C5331-14AD-4480-9E85-685BC2DA58D7}" type="pres">
      <dgm:prSet presAssocID="{909449BE-C612-47A9-B600-110A42270DB7}" presName="connTx" presStyleLbl="parChTrans1D4" presStyleIdx="0" presStyleCnt="10"/>
      <dgm:spPr/>
    </dgm:pt>
    <dgm:pt modelId="{8006335A-4A96-4FEE-83B8-BE59C449592E}" type="pres">
      <dgm:prSet presAssocID="{A389DFA6-DF51-4066-AF89-74C4C70EDC2A}" presName="root2" presStyleCnt="0"/>
      <dgm:spPr/>
    </dgm:pt>
    <dgm:pt modelId="{5B815FFE-4047-44C7-A6E1-21FC35764F77}" type="pres">
      <dgm:prSet presAssocID="{A389DFA6-DF51-4066-AF89-74C4C70EDC2A}" presName="LevelTwoTextNode" presStyleLbl="node4" presStyleIdx="0" presStyleCnt="10">
        <dgm:presLayoutVars>
          <dgm:chPref val="3"/>
        </dgm:presLayoutVars>
      </dgm:prSet>
      <dgm:spPr/>
    </dgm:pt>
    <dgm:pt modelId="{637D59B8-5ED8-4D15-8403-C4B7610F7153}" type="pres">
      <dgm:prSet presAssocID="{A389DFA6-DF51-4066-AF89-74C4C70EDC2A}" presName="level3hierChild" presStyleCnt="0"/>
      <dgm:spPr/>
    </dgm:pt>
    <dgm:pt modelId="{EEBDBF8E-AC17-4ADB-81EC-2262AAC6C4E4}" type="pres">
      <dgm:prSet presAssocID="{F103BBD7-1AA5-4CBD-A7CA-D535E4DA7D14}" presName="conn2-1" presStyleLbl="parChTrans1D4" presStyleIdx="1" presStyleCnt="10"/>
      <dgm:spPr/>
    </dgm:pt>
    <dgm:pt modelId="{2967F14E-FCE7-40EE-AF3D-D0DA93048DC5}" type="pres">
      <dgm:prSet presAssocID="{F103BBD7-1AA5-4CBD-A7CA-D535E4DA7D14}" presName="connTx" presStyleLbl="parChTrans1D4" presStyleIdx="1" presStyleCnt="10"/>
      <dgm:spPr/>
    </dgm:pt>
    <dgm:pt modelId="{134EC5CE-570F-4F10-A7D4-42B77EA3ACFF}" type="pres">
      <dgm:prSet presAssocID="{209252D8-E269-42EF-B3EC-E9BA971B03AF}" presName="root2" presStyleCnt="0"/>
      <dgm:spPr/>
    </dgm:pt>
    <dgm:pt modelId="{7446F24D-9719-4811-BE22-551AD975C3BE}" type="pres">
      <dgm:prSet presAssocID="{209252D8-E269-42EF-B3EC-E9BA971B03AF}" presName="LevelTwoTextNode" presStyleLbl="node4" presStyleIdx="1" presStyleCnt="10">
        <dgm:presLayoutVars>
          <dgm:chPref val="3"/>
        </dgm:presLayoutVars>
      </dgm:prSet>
      <dgm:spPr/>
    </dgm:pt>
    <dgm:pt modelId="{532B2FDA-F599-4479-BC91-BDB1B4DCECEF}" type="pres">
      <dgm:prSet presAssocID="{209252D8-E269-42EF-B3EC-E9BA971B03AF}" presName="level3hierChild" presStyleCnt="0"/>
      <dgm:spPr/>
    </dgm:pt>
    <dgm:pt modelId="{078060E1-68A3-40D5-953C-6F4147577D3F}" type="pres">
      <dgm:prSet presAssocID="{AD938B24-8B8E-4547-9821-DD0114D751DC}" presName="conn2-1" presStyleLbl="parChTrans1D4" presStyleIdx="2" presStyleCnt="10"/>
      <dgm:spPr/>
    </dgm:pt>
    <dgm:pt modelId="{8C6457A4-E774-438E-A86D-9F6CF0976BCD}" type="pres">
      <dgm:prSet presAssocID="{AD938B24-8B8E-4547-9821-DD0114D751DC}" presName="connTx" presStyleLbl="parChTrans1D4" presStyleIdx="2" presStyleCnt="10"/>
      <dgm:spPr/>
    </dgm:pt>
    <dgm:pt modelId="{C0CD43B6-EC6B-4CA8-BCCE-9B0FD0F323A3}" type="pres">
      <dgm:prSet presAssocID="{6E2648D7-F8FF-4AC2-BA1D-7464C1DF6047}" presName="root2" presStyleCnt="0"/>
      <dgm:spPr/>
    </dgm:pt>
    <dgm:pt modelId="{56427481-5E03-4BC2-A6C7-4029752547BB}" type="pres">
      <dgm:prSet presAssocID="{6E2648D7-F8FF-4AC2-BA1D-7464C1DF6047}" presName="LevelTwoTextNode" presStyleLbl="node4" presStyleIdx="2" presStyleCnt="10">
        <dgm:presLayoutVars>
          <dgm:chPref val="3"/>
        </dgm:presLayoutVars>
      </dgm:prSet>
      <dgm:spPr/>
    </dgm:pt>
    <dgm:pt modelId="{88F2DE1B-BE9B-4D87-8A22-2ADEC4695AE3}" type="pres">
      <dgm:prSet presAssocID="{6E2648D7-F8FF-4AC2-BA1D-7464C1DF6047}" presName="level3hierChild" presStyleCnt="0"/>
      <dgm:spPr/>
    </dgm:pt>
    <dgm:pt modelId="{E6EE44F8-163F-4AB2-8051-DD0ED07367EF}" type="pres">
      <dgm:prSet presAssocID="{869DA458-3BBF-4B36-A906-04886CF13114}" presName="conn2-1" presStyleLbl="parChTrans1D4" presStyleIdx="3" presStyleCnt="10"/>
      <dgm:spPr/>
    </dgm:pt>
    <dgm:pt modelId="{251A40A1-DDDC-4164-BB0C-45DBC80CA40C}" type="pres">
      <dgm:prSet presAssocID="{869DA458-3BBF-4B36-A906-04886CF13114}" presName="connTx" presStyleLbl="parChTrans1D4" presStyleIdx="3" presStyleCnt="10"/>
      <dgm:spPr/>
    </dgm:pt>
    <dgm:pt modelId="{9D2B5C31-0F81-4915-A642-6530C543D724}" type="pres">
      <dgm:prSet presAssocID="{367E20FC-7B1E-452A-8F97-C15421F122E0}" presName="root2" presStyleCnt="0"/>
      <dgm:spPr/>
    </dgm:pt>
    <dgm:pt modelId="{197851C4-D5F0-4456-8EFC-555037D974C9}" type="pres">
      <dgm:prSet presAssocID="{367E20FC-7B1E-452A-8F97-C15421F122E0}" presName="LevelTwoTextNode" presStyleLbl="node4" presStyleIdx="3" presStyleCnt="10">
        <dgm:presLayoutVars>
          <dgm:chPref val="3"/>
        </dgm:presLayoutVars>
      </dgm:prSet>
      <dgm:spPr/>
    </dgm:pt>
    <dgm:pt modelId="{093CD566-6FA0-4DCE-BBDC-5BF25E38C916}" type="pres">
      <dgm:prSet presAssocID="{367E20FC-7B1E-452A-8F97-C15421F122E0}" presName="level3hierChild" presStyleCnt="0"/>
      <dgm:spPr/>
    </dgm:pt>
    <dgm:pt modelId="{A1430607-F1DB-4B70-B5C9-17D8AEB04113}" type="pres">
      <dgm:prSet presAssocID="{D6CC23F2-D415-44E4-99AF-0D0199258439}" presName="conn2-1" presStyleLbl="parChTrans1D4" presStyleIdx="4" presStyleCnt="10"/>
      <dgm:spPr/>
    </dgm:pt>
    <dgm:pt modelId="{FEF44CD0-62E4-43BB-93A3-FFD6ED7F8109}" type="pres">
      <dgm:prSet presAssocID="{D6CC23F2-D415-44E4-99AF-0D0199258439}" presName="connTx" presStyleLbl="parChTrans1D4" presStyleIdx="4" presStyleCnt="10"/>
      <dgm:spPr/>
    </dgm:pt>
    <dgm:pt modelId="{D9CFA455-900E-4837-AC16-D6DB5A8A4567}" type="pres">
      <dgm:prSet presAssocID="{A64481A7-7C8F-4C4B-8FCF-1711CF64A84D}" presName="root2" presStyleCnt="0"/>
      <dgm:spPr/>
    </dgm:pt>
    <dgm:pt modelId="{38B33331-228B-4FDB-8B07-12954968FD1B}" type="pres">
      <dgm:prSet presAssocID="{A64481A7-7C8F-4C4B-8FCF-1711CF64A84D}" presName="LevelTwoTextNode" presStyleLbl="node4" presStyleIdx="4" presStyleCnt="10">
        <dgm:presLayoutVars>
          <dgm:chPref val="3"/>
        </dgm:presLayoutVars>
      </dgm:prSet>
      <dgm:spPr/>
    </dgm:pt>
    <dgm:pt modelId="{5E7BE610-A4E1-4F51-B7FC-75B3FEBF635E}" type="pres">
      <dgm:prSet presAssocID="{A64481A7-7C8F-4C4B-8FCF-1711CF64A84D}" presName="level3hierChild" presStyleCnt="0"/>
      <dgm:spPr/>
    </dgm:pt>
    <dgm:pt modelId="{7DB16FCD-A91C-4039-B70A-E9E34624DE38}" type="pres">
      <dgm:prSet presAssocID="{41A74493-D1DB-4288-B304-993E602EDA38}" presName="conn2-1" presStyleLbl="parChTrans1D3" presStyleIdx="3" presStyleCnt="4"/>
      <dgm:spPr/>
    </dgm:pt>
    <dgm:pt modelId="{BDC37042-F369-4034-BFDE-BBCDAAA47AE6}" type="pres">
      <dgm:prSet presAssocID="{41A74493-D1DB-4288-B304-993E602EDA38}" presName="connTx" presStyleLbl="parChTrans1D3" presStyleIdx="3" presStyleCnt="4"/>
      <dgm:spPr/>
    </dgm:pt>
    <dgm:pt modelId="{43D82953-2914-4D66-AA74-65F4F3981C49}" type="pres">
      <dgm:prSet presAssocID="{6006A464-04A6-4F59-BA1D-BC0102A1DBBF}" presName="root2" presStyleCnt="0"/>
      <dgm:spPr/>
    </dgm:pt>
    <dgm:pt modelId="{981EA1E5-1E01-46A6-BE9A-26B41AF61DC3}" type="pres">
      <dgm:prSet presAssocID="{6006A464-04A6-4F59-BA1D-BC0102A1DBBF}" presName="LevelTwoTextNode" presStyleLbl="node3" presStyleIdx="3" presStyleCnt="4">
        <dgm:presLayoutVars>
          <dgm:chPref val="3"/>
        </dgm:presLayoutVars>
      </dgm:prSet>
      <dgm:spPr/>
    </dgm:pt>
    <dgm:pt modelId="{C1737527-99AE-4E60-88CA-7B67F705349E}" type="pres">
      <dgm:prSet presAssocID="{6006A464-04A6-4F59-BA1D-BC0102A1DBBF}" presName="level3hierChild" presStyleCnt="0"/>
      <dgm:spPr/>
    </dgm:pt>
    <dgm:pt modelId="{1C1D8547-F6CF-4858-B6D9-30EE57CAB1C9}" type="pres">
      <dgm:prSet presAssocID="{5260FC4F-B2F2-4BF9-A68F-F80283B10F97}" presName="conn2-1" presStyleLbl="parChTrans1D4" presStyleIdx="5" presStyleCnt="10"/>
      <dgm:spPr/>
    </dgm:pt>
    <dgm:pt modelId="{8D884B64-7FD7-4D72-9B15-2649086B0687}" type="pres">
      <dgm:prSet presAssocID="{5260FC4F-B2F2-4BF9-A68F-F80283B10F97}" presName="connTx" presStyleLbl="parChTrans1D4" presStyleIdx="5" presStyleCnt="10"/>
      <dgm:spPr/>
    </dgm:pt>
    <dgm:pt modelId="{1928EB08-4E59-4C41-A1EE-3E3B2120CECF}" type="pres">
      <dgm:prSet presAssocID="{A30893C9-900A-46FD-A366-76FC522CF92C}" presName="root2" presStyleCnt="0"/>
      <dgm:spPr/>
    </dgm:pt>
    <dgm:pt modelId="{E3DE7C75-38A1-45EB-B98F-76AAD60AD846}" type="pres">
      <dgm:prSet presAssocID="{A30893C9-900A-46FD-A366-76FC522CF92C}" presName="LevelTwoTextNode" presStyleLbl="node4" presStyleIdx="5" presStyleCnt="10">
        <dgm:presLayoutVars>
          <dgm:chPref val="3"/>
        </dgm:presLayoutVars>
      </dgm:prSet>
      <dgm:spPr/>
    </dgm:pt>
    <dgm:pt modelId="{455124A2-536D-45C5-AD92-C69C0B42AE2E}" type="pres">
      <dgm:prSet presAssocID="{A30893C9-900A-46FD-A366-76FC522CF92C}" presName="level3hierChild" presStyleCnt="0"/>
      <dgm:spPr/>
    </dgm:pt>
    <dgm:pt modelId="{DC9CC5C6-66DB-4759-B118-85CF8C9C6118}" type="pres">
      <dgm:prSet presAssocID="{C3CF1F7A-A0B7-464B-8BF5-45E9EE9EA065}" presName="conn2-1" presStyleLbl="parChTrans1D4" presStyleIdx="6" presStyleCnt="10"/>
      <dgm:spPr/>
    </dgm:pt>
    <dgm:pt modelId="{AB8D3B08-A5E3-40B1-83B6-93452D2B22F0}" type="pres">
      <dgm:prSet presAssocID="{C3CF1F7A-A0B7-464B-8BF5-45E9EE9EA065}" presName="connTx" presStyleLbl="parChTrans1D4" presStyleIdx="6" presStyleCnt="10"/>
      <dgm:spPr/>
    </dgm:pt>
    <dgm:pt modelId="{81511BCA-8381-41C5-937E-A3D7DE98B19D}" type="pres">
      <dgm:prSet presAssocID="{526DE580-593E-4BE3-B473-766826215E4E}" presName="root2" presStyleCnt="0"/>
      <dgm:spPr/>
    </dgm:pt>
    <dgm:pt modelId="{B3DDBDFC-BE77-4ACB-B11C-BCDEE2F3CAD4}" type="pres">
      <dgm:prSet presAssocID="{526DE580-593E-4BE3-B473-766826215E4E}" presName="LevelTwoTextNode" presStyleLbl="node4" presStyleIdx="6" presStyleCnt="10">
        <dgm:presLayoutVars>
          <dgm:chPref val="3"/>
        </dgm:presLayoutVars>
      </dgm:prSet>
      <dgm:spPr/>
    </dgm:pt>
    <dgm:pt modelId="{3F7F4C83-0F21-45E9-9E93-5BC993037638}" type="pres">
      <dgm:prSet presAssocID="{526DE580-593E-4BE3-B473-766826215E4E}" presName="level3hierChild" presStyleCnt="0"/>
      <dgm:spPr/>
    </dgm:pt>
    <dgm:pt modelId="{D0C0FCF9-36DC-4699-A62E-9B63BF43C575}" type="pres">
      <dgm:prSet presAssocID="{AAE0656E-AF1E-433D-A55D-3C206F56F9EE}" presName="conn2-1" presStyleLbl="parChTrans1D4" presStyleIdx="7" presStyleCnt="10"/>
      <dgm:spPr/>
    </dgm:pt>
    <dgm:pt modelId="{70F273C5-F2E0-463C-8AEA-9A9CBB47B8C8}" type="pres">
      <dgm:prSet presAssocID="{AAE0656E-AF1E-433D-A55D-3C206F56F9EE}" presName="connTx" presStyleLbl="parChTrans1D4" presStyleIdx="7" presStyleCnt="10"/>
      <dgm:spPr/>
    </dgm:pt>
    <dgm:pt modelId="{8A1C6A67-8DCD-4D94-B035-7175BA6EAFE8}" type="pres">
      <dgm:prSet presAssocID="{1353A27E-E787-44B4-B0CF-2D6EFFD4D815}" presName="root2" presStyleCnt="0"/>
      <dgm:spPr/>
    </dgm:pt>
    <dgm:pt modelId="{9D417299-4322-42D8-AAC0-60577B2814A4}" type="pres">
      <dgm:prSet presAssocID="{1353A27E-E787-44B4-B0CF-2D6EFFD4D815}" presName="LevelTwoTextNode" presStyleLbl="node4" presStyleIdx="7" presStyleCnt="10">
        <dgm:presLayoutVars>
          <dgm:chPref val="3"/>
        </dgm:presLayoutVars>
      </dgm:prSet>
      <dgm:spPr/>
    </dgm:pt>
    <dgm:pt modelId="{A8DAD08C-9B58-46AC-A5BC-C6FE83BD0EA4}" type="pres">
      <dgm:prSet presAssocID="{1353A27E-E787-44B4-B0CF-2D6EFFD4D815}" presName="level3hierChild" presStyleCnt="0"/>
      <dgm:spPr/>
    </dgm:pt>
    <dgm:pt modelId="{2C2477EE-C7B7-498E-A341-054B243BE2DA}" type="pres">
      <dgm:prSet presAssocID="{21A943AD-EED7-485A-AA4C-8A136985876A}" presName="conn2-1" presStyleLbl="parChTrans1D4" presStyleIdx="8" presStyleCnt="10"/>
      <dgm:spPr/>
    </dgm:pt>
    <dgm:pt modelId="{976966CC-4263-4725-917B-FD7CB0DE6806}" type="pres">
      <dgm:prSet presAssocID="{21A943AD-EED7-485A-AA4C-8A136985876A}" presName="connTx" presStyleLbl="parChTrans1D4" presStyleIdx="8" presStyleCnt="10"/>
      <dgm:spPr/>
    </dgm:pt>
    <dgm:pt modelId="{5B0A615E-3711-449D-B69C-D6F7ED11F83C}" type="pres">
      <dgm:prSet presAssocID="{2CD9F10C-C7D4-4B19-BF2E-91EF23A8088F}" presName="root2" presStyleCnt="0"/>
      <dgm:spPr/>
    </dgm:pt>
    <dgm:pt modelId="{672892F3-247C-4246-B8CD-931BF4A7B5FD}" type="pres">
      <dgm:prSet presAssocID="{2CD9F10C-C7D4-4B19-BF2E-91EF23A8088F}" presName="LevelTwoTextNode" presStyleLbl="node4" presStyleIdx="8" presStyleCnt="10">
        <dgm:presLayoutVars>
          <dgm:chPref val="3"/>
        </dgm:presLayoutVars>
      </dgm:prSet>
      <dgm:spPr/>
    </dgm:pt>
    <dgm:pt modelId="{AF5E7A10-AF38-4D08-9B31-8A1A681B17A3}" type="pres">
      <dgm:prSet presAssocID="{2CD9F10C-C7D4-4B19-BF2E-91EF23A8088F}" presName="level3hierChild" presStyleCnt="0"/>
      <dgm:spPr/>
    </dgm:pt>
    <dgm:pt modelId="{A63A240C-92DE-4E5A-A50B-8E86E641BD35}" type="pres">
      <dgm:prSet presAssocID="{24577EDA-BF8E-4FF1-B39D-A08A269C14F5}" presName="conn2-1" presStyleLbl="parChTrans1D4" presStyleIdx="9" presStyleCnt="10"/>
      <dgm:spPr/>
    </dgm:pt>
    <dgm:pt modelId="{569DE1AC-CAAA-412B-9F63-3CE15F0F1B28}" type="pres">
      <dgm:prSet presAssocID="{24577EDA-BF8E-4FF1-B39D-A08A269C14F5}" presName="connTx" presStyleLbl="parChTrans1D4" presStyleIdx="9" presStyleCnt="10"/>
      <dgm:spPr/>
    </dgm:pt>
    <dgm:pt modelId="{7DF1FA69-162B-4A1E-8539-7E4219E73B0B}" type="pres">
      <dgm:prSet presAssocID="{FA7034C0-BBAA-40E0-B85A-17C205658B82}" presName="root2" presStyleCnt="0"/>
      <dgm:spPr/>
    </dgm:pt>
    <dgm:pt modelId="{3185EAB1-CED8-4BD2-8565-D51624DB4A8B}" type="pres">
      <dgm:prSet presAssocID="{FA7034C0-BBAA-40E0-B85A-17C205658B82}" presName="LevelTwoTextNode" presStyleLbl="node4" presStyleIdx="9" presStyleCnt="10">
        <dgm:presLayoutVars>
          <dgm:chPref val="3"/>
        </dgm:presLayoutVars>
      </dgm:prSet>
      <dgm:spPr/>
    </dgm:pt>
    <dgm:pt modelId="{647F4899-F380-48E5-86FF-76FCBA35CE93}" type="pres">
      <dgm:prSet presAssocID="{FA7034C0-BBAA-40E0-B85A-17C205658B82}" presName="level3hierChild" presStyleCnt="0"/>
      <dgm:spPr/>
    </dgm:pt>
  </dgm:ptLst>
  <dgm:cxnLst>
    <dgm:cxn modelId="{8B922601-056F-43DC-B1A4-4E2846A84C2E}" type="presOf" srcId="{75BB6D5A-E147-4AA1-A295-BE45613046CF}" destId="{6CB062BB-9E74-41F2-88F5-79EC9D7AB97D}" srcOrd="0" destOrd="0" presId="urn:microsoft.com/office/officeart/2008/layout/HorizontalMultiLevelHierarchy"/>
    <dgm:cxn modelId="{DF222203-AD06-4FBC-8C33-0EE5BEBDB95A}" type="presOf" srcId="{6006A464-04A6-4F59-BA1D-BC0102A1DBBF}" destId="{981EA1E5-1E01-46A6-BE9A-26B41AF61DC3}" srcOrd="0" destOrd="0" presId="urn:microsoft.com/office/officeart/2008/layout/HorizontalMultiLevelHierarchy"/>
    <dgm:cxn modelId="{FC42FC05-E62D-478B-A9DD-76A4D3259E0B}" srcId="{8E613CF0-2E94-4C8C-ACA9-97E4DFCE1585}" destId="{6006A464-04A6-4F59-BA1D-BC0102A1DBBF}" srcOrd="1" destOrd="0" parTransId="{41A74493-D1DB-4288-B304-993E602EDA38}" sibTransId="{01CB09F9-B93E-4F58-87D9-2D3B49D83C41}"/>
    <dgm:cxn modelId="{92439315-CC93-482A-9A2C-54ABD3DBB94A}" type="presOf" srcId="{D6CC23F2-D415-44E4-99AF-0D0199258439}" destId="{A1430607-F1DB-4B70-B5C9-17D8AEB04113}" srcOrd="0" destOrd="0" presId="urn:microsoft.com/office/officeart/2008/layout/HorizontalMultiLevelHierarchy"/>
    <dgm:cxn modelId="{C152971A-7BFF-4568-A13B-276BCEA01ABA}" type="presOf" srcId="{FE7D15ED-244E-4A4E-AE6C-50750C9D8DA5}" destId="{AD306EB7-D670-4C66-8DF9-03B779DBCEF6}" srcOrd="0" destOrd="0" presId="urn:microsoft.com/office/officeart/2008/layout/HorizontalMultiLevelHierarchy"/>
    <dgm:cxn modelId="{F5FFDD1C-81E4-4B34-8783-2970DFEE8C16}" srcId="{75BB6D5A-E147-4AA1-A295-BE45613046CF}" destId="{A389DFA6-DF51-4066-AF89-74C4C70EDC2A}" srcOrd="0" destOrd="0" parTransId="{909449BE-C612-47A9-B600-110A42270DB7}" sibTransId="{5F495D22-D39E-451C-93C7-1EB4B963EC84}"/>
    <dgm:cxn modelId="{C30A2B20-CE34-47A9-BCA4-0BD686A87F9A}" srcId="{6006A464-04A6-4F59-BA1D-BC0102A1DBBF}" destId="{A30893C9-900A-46FD-A366-76FC522CF92C}" srcOrd="0" destOrd="0" parTransId="{5260FC4F-B2F2-4BF9-A68F-F80283B10F97}" sibTransId="{FBAF1645-4C3E-4BA9-B030-011AB0C10BED}"/>
    <dgm:cxn modelId="{78D12923-4852-486A-A2EE-BB5CE32E64A4}" type="presOf" srcId="{747536E5-ECA4-4812-B44F-5B3D8F00086D}" destId="{C403431F-9006-484E-8614-4FF9E0DE6972}" srcOrd="0" destOrd="0" presId="urn:microsoft.com/office/officeart/2008/layout/HorizontalMultiLevelHierarchy"/>
    <dgm:cxn modelId="{8417A636-41EC-48EE-AFAD-4818A2AC130E}" type="presOf" srcId="{AAE0656E-AF1E-433D-A55D-3C206F56F9EE}" destId="{D0C0FCF9-36DC-4699-A62E-9B63BF43C575}" srcOrd="0" destOrd="0" presId="urn:microsoft.com/office/officeart/2008/layout/HorizontalMultiLevelHierarchy"/>
    <dgm:cxn modelId="{B468BC37-4AD6-4A11-8386-63283A587869}" srcId="{FE7D15ED-244E-4A4E-AE6C-50750C9D8DA5}" destId="{32F9B974-F552-4F9E-BA6F-202C13C16D7D}" srcOrd="0" destOrd="0" parTransId="{BC8368E4-0CD0-40F1-8DFD-C3BBA2FAABA1}" sibTransId="{B18DDAC3-714B-451F-9F8C-1770DE2778B1}"/>
    <dgm:cxn modelId="{DC8C6F5C-2DA2-459B-BF2A-747656B1C02B}" srcId="{75BB6D5A-E147-4AA1-A295-BE45613046CF}" destId="{A64481A7-7C8F-4C4B-8FCF-1711CF64A84D}" srcOrd="4" destOrd="0" parTransId="{D6CC23F2-D415-44E4-99AF-0D0199258439}" sibTransId="{1BA61AE5-0F81-43DC-B039-ADC6E4E81244}"/>
    <dgm:cxn modelId="{EE2B3E5E-230C-4F5C-9B3B-770F5086484D}" type="presOf" srcId="{5BC142EC-29F6-4B6D-9A98-0FC3412B8579}" destId="{47223FA7-6AD5-47BB-A321-DB52D4B2FC0D}" srcOrd="1" destOrd="0" presId="urn:microsoft.com/office/officeart/2008/layout/HorizontalMultiLevelHierarchy"/>
    <dgm:cxn modelId="{9531D15E-FD85-420C-B1F7-E4A4DF7659EE}" srcId="{32F9B974-F552-4F9E-BA6F-202C13C16D7D}" destId="{33810C26-705B-494A-82EF-1EB8BDAA367F}" srcOrd="0" destOrd="0" parTransId="{5BC142EC-29F6-4B6D-9A98-0FC3412B8579}" sibTransId="{4E2A9FCE-D1C6-4B94-B766-29EE86FEC1AC}"/>
    <dgm:cxn modelId="{61EC9660-DD7F-47FA-BE02-5441ED53BEAE}" type="presOf" srcId="{A30893C9-900A-46FD-A366-76FC522CF92C}" destId="{E3DE7C75-38A1-45EB-B98F-76AAD60AD846}" srcOrd="0" destOrd="0" presId="urn:microsoft.com/office/officeart/2008/layout/HorizontalMultiLevelHierarchy"/>
    <dgm:cxn modelId="{DF804841-D193-4558-93F1-1DBDFB5F0719}" type="presOf" srcId="{24577EDA-BF8E-4FF1-B39D-A08A269C14F5}" destId="{A63A240C-92DE-4E5A-A50B-8E86E641BD35}" srcOrd="0" destOrd="0" presId="urn:microsoft.com/office/officeart/2008/layout/HorizontalMultiLevelHierarchy"/>
    <dgm:cxn modelId="{405D5F62-22EC-40DF-AA10-BCF52C0B0E56}" srcId="{33810C26-705B-494A-82EF-1EB8BDAA367F}" destId="{A2F5561C-3C8F-457B-A7FA-9CC25E606D39}" srcOrd="1" destOrd="0" parTransId="{0295EE40-5E1A-45A8-8673-943AE70C2397}" sibTransId="{E3FD48AA-2411-439C-97A8-097A5E90BFBB}"/>
    <dgm:cxn modelId="{501A914A-280B-40B8-B2CB-9A0BBE73571D}" type="presOf" srcId="{5BC142EC-29F6-4B6D-9A98-0FC3412B8579}" destId="{C7A9D288-DF4A-4D2F-ABD8-35EB545DD541}" srcOrd="0" destOrd="0" presId="urn:microsoft.com/office/officeart/2008/layout/HorizontalMultiLevelHierarchy"/>
    <dgm:cxn modelId="{DBBBE84B-A7AF-4573-9D26-146187884040}" type="presOf" srcId="{909449BE-C612-47A9-B600-110A42270DB7}" destId="{1E2C5331-14AD-4480-9E85-685BC2DA58D7}" srcOrd="1" destOrd="0" presId="urn:microsoft.com/office/officeart/2008/layout/HorizontalMultiLevelHierarchy"/>
    <dgm:cxn modelId="{C0D9686C-526D-42B8-8111-ADB86AAED95A}" type="presOf" srcId="{0295EE40-5E1A-45A8-8673-943AE70C2397}" destId="{2484B0F2-67E9-40C8-AF9A-70B9A5087D75}" srcOrd="0" destOrd="0" presId="urn:microsoft.com/office/officeart/2008/layout/HorizontalMultiLevelHierarchy"/>
    <dgm:cxn modelId="{C9B0A64C-7EFC-420A-98FA-8D177ABB2B35}" type="presOf" srcId="{C3CF1F7A-A0B7-464B-8BF5-45E9EE9EA065}" destId="{DC9CC5C6-66DB-4759-B118-85CF8C9C6118}" srcOrd="0" destOrd="0" presId="urn:microsoft.com/office/officeart/2008/layout/HorizontalMultiLevelHierarchy"/>
    <dgm:cxn modelId="{7136D56E-1960-43B8-9157-B556DCD3A0A0}" type="presOf" srcId="{D6CC23F2-D415-44E4-99AF-0D0199258439}" destId="{FEF44CD0-62E4-43BB-93A3-FFD6ED7F8109}" srcOrd="1" destOrd="0" presId="urn:microsoft.com/office/officeart/2008/layout/HorizontalMultiLevelHierarchy"/>
    <dgm:cxn modelId="{41A70970-0958-4FB0-A409-156511B7EE34}" type="presOf" srcId="{41A74493-D1DB-4288-B304-993E602EDA38}" destId="{BDC37042-F369-4034-BFDE-BBCDAAA47AE6}" srcOrd="1" destOrd="0" presId="urn:microsoft.com/office/officeart/2008/layout/HorizontalMultiLevelHierarchy"/>
    <dgm:cxn modelId="{62955C71-3D59-4CBF-AEB9-D05B3584816C}" type="presOf" srcId="{526DE580-593E-4BE3-B473-766826215E4E}" destId="{B3DDBDFC-BE77-4ACB-B11C-BCDEE2F3CAD4}" srcOrd="0" destOrd="0" presId="urn:microsoft.com/office/officeart/2008/layout/HorizontalMultiLevelHierarchy"/>
    <dgm:cxn modelId="{42FBA352-531C-41FC-9810-C9017D1DB892}" type="presOf" srcId="{A389DFA6-DF51-4066-AF89-74C4C70EDC2A}" destId="{5B815FFE-4047-44C7-A6E1-21FC35764F77}" srcOrd="0" destOrd="0" presId="urn:microsoft.com/office/officeart/2008/layout/HorizontalMultiLevelHierarchy"/>
    <dgm:cxn modelId="{5B247654-D689-48DA-8629-C476FF7BA866}" type="presOf" srcId="{8E613CF0-2E94-4C8C-ACA9-97E4DFCE1585}" destId="{207CA86A-142A-47DF-9EA4-138A21C1B8A9}" srcOrd="0" destOrd="0" presId="urn:microsoft.com/office/officeart/2008/layout/HorizontalMultiLevelHierarchy"/>
    <dgm:cxn modelId="{E9056075-A3A0-491B-9138-E86F5E6043AC}" srcId="{526DE580-593E-4BE3-B473-766826215E4E}" destId="{2CD9F10C-C7D4-4B19-BF2E-91EF23A8088F}" srcOrd="1" destOrd="0" parTransId="{21A943AD-EED7-485A-AA4C-8A136985876A}" sibTransId="{4924D5EC-7EA2-4A32-9102-AF782072BC7E}"/>
    <dgm:cxn modelId="{54430057-1046-442E-9663-3D3E20A852FC}" type="presOf" srcId="{6E2648D7-F8FF-4AC2-BA1D-7464C1DF6047}" destId="{56427481-5E03-4BC2-A6C7-4029752547BB}" srcOrd="0" destOrd="0" presId="urn:microsoft.com/office/officeart/2008/layout/HorizontalMultiLevelHierarchy"/>
    <dgm:cxn modelId="{18D5847F-6EFD-4BDC-9374-573881C02732}" type="presOf" srcId="{C3CF1F7A-A0B7-464B-8BF5-45E9EE9EA065}" destId="{AB8D3B08-A5E3-40B1-83B6-93452D2B22F0}" srcOrd="1" destOrd="0" presId="urn:microsoft.com/office/officeart/2008/layout/HorizontalMultiLevelHierarchy"/>
    <dgm:cxn modelId="{793BB582-9922-4918-8381-7FF0FEFE2FB9}" type="presOf" srcId="{5260FC4F-B2F2-4BF9-A68F-F80283B10F97}" destId="{8D884B64-7FD7-4D72-9B15-2649086B0687}" srcOrd="1" destOrd="0" presId="urn:microsoft.com/office/officeart/2008/layout/HorizontalMultiLevelHierarchy"/>
    <dgm:cxn modelId="{0A214688-2F46-4DD4-9F13-0CD6B3C1FEFD}" type="presOf" srcId="{21A943AD-EED7-485A-AA4C-8A136985876A}" destId="{2C2477EE-C7B7-498E-A341-054B243BE2DA}" srcOrd="0" destOrd="0" presId="urn:microsoft.com/office/officeart/2008/layout/HorizontalMultiLevelHierarchy"/>
    <dgm:cxn modelId="{03679293-D47D-4E3C-A726-6034BC91587F}" type="presOf" srcId="{AAE0656E-AF1E-433D-A55D-3C206F56F9EE}" destId="{70F273C5-F2E0-463C-8AEA-9A9CBB47B8C8}" srcOrd="1" destOrd="0" presId="urn:microsoft.com/office/officeart/2008/layout/HorizontalMultiLevelHierarchy"/>
    <dgm:cxn modelId="{3635F893-B086-4CE3-9FA0-122ABDF472E0}" type="presOf" srcId="{24577EDA-BF8E-4FF1-B39D-A08A269C14F5}" destId="{569DE1AC-CAAA-412B-9F63-3CE15F0F1B28}" srcOrd="1" destOrd="0" presId="urn:microsoft.com/office/officeart/2008/layout/HorizontalMultiLevelHierarchy"/>
    <dgm:cxn modelId="{3A095298-A9B6-49BA-9DE2-519CDA39A141}" type="presOf" srcId="{F103BBD7-1AA5-4CBD-A7CA-D535E4DA7D14}" destId="{EEBDBF8E-AC17-4ADB-81EC-2262AAC6C4E4}" srcOrd="0" destOrd="0" presId="urn:microsoft.com/office/officeart/2008/layout/HorizontalMultiLevelHierarchy"/>
    <dgm:cxn modelId="{78CB8798-6E88-495E-A122-5F42B6162867}" type="presOf" srcId="{209252D8-E269-42EF-B3EC-E9BA971B03AF}" destId="{7446F24D-9719-4811-BE22-551AD975C3BE}" srcOrd="0" destOrd="0" presId="urn:microsoft.com/office/officeart/2008/layout/HorizontalMultiLevelHierarchy"/>
    <dgm:cxn modelId="{31B22F99-0736-442E-996F-334D719789F3}" type="presOf" srcId="{367E20FC-7B1E-452A-8F97-C15421F122E0}" destId="{197851C4-D5F0-4456-8EFC-555037D974C9}" srcOrd="0" destOrd="0" presId="urn:microsoft.com/office/officeart/2008/layout/HorizontalMultiLevelHierarchy"/>
    <dgm:cxn modelId="{8559F59D-4620-44AA-A2FE-14F35F1075B5}" type="presOf" srcId="{02EE9DA6-0192-445E-B488-85E4B65B8C13}" destId="{82149C47-EB78-48C8-A3D9-F9583F3AC29C}" srcOrd="1" destOrd="0" presId="urn:microsoft.com/office/officeart/2008/layout/HorizontalMultiLevelHierarchy"/>
    <dgm:cxn modelId="{EA9334A2-01CF-4253-B9B1-30936E971947}" type="presOf" srcId="{FA7034C0-BBAA-40E0-B85A-17C205658B82}" destId="{3185EAB1-CED8-4BD2-8565-D51624DB4A8B}" srcOrd="0" destOrd="0" presId="urn:microsoft.com/office/officeart/2008/layout/HorizontalMultiLevelHierarchy"/>
    <dgm:cxn modelId="{813802A4-FE54-40F9-BCE3-A2C4D07E1491}" type="presOf" srcId="{AD938B24-8B8E-4547-9821-DD0114D751DC}" destId="{8C6457A4-E774-438E-A86D-9F6CF0976BCD}" srcOrd="1" destOrd="0" presId="urn:microsoft.com/office/officeart/2008/layout/HorizontalMultiLevelHierarchy"/>
    <dgm:cxn modelId="{A3B089A4-A041-4E35-AD50-9482F508C70D}" srcId="{526DE580-593E-4BE3-B473-766826215E4E}" destId="{1353A27E-E787-44B4-B0CF-2D6EFFD4D815}" srcOrd="0" destOrd="0" parTransId="{AAE0656E-AF1E-433D-A55D-3C206F56F9EE}" sibTransId="{0C7C17F0-1165-4D75-8630-02B4031C6BDB}"/>
    <dgm:cxn modelId="{750B8AA4-AD67-4919-A6E7-72766FB4EE36}" type="presOf" srcId="{41A74493-D1DB-4288-B304-993E602EDA38}" destId="{7DB16FCD-A91C-4039-B70A-E9E34624DE38}" srcOrd="0" destOrd="0" presId="urn:microsoft.com/office/officeart/2008/layout/HorizontalMultiLevelHierarchy"/>
    <dgm:cxn modelId="{ACE0B5A5-5C65-4237-8A71-9C8559A9CA9D}" srcId="{75BB6D5A-E147-4AA1-A295-BE45613046CF}" destId="{367E20FC-7B1E-452A-8F97-C15421F122E0}" srcOrd="3" destOrd="0" parTransId="{869DA458-3BBF-4B36-A906-04886CF13114}" sibTransId="{891B717E-2AD1-4B52-8631-A513CD7CB165}"/>
    <dgm:cxn modelId="{4B1CC4A5-043C-4B73-BEEF-8F864BA5C243}" type="presOf" srcId="{32F9B974-F552-4F9E-BA6F-202C13C16D7D}" destId="{5B4B45CB-7CF8-4707-8914-99F18AAAD31A}" srcOrd="0" destOrd="0" presId="urn:microsoft.com/office/officeart/2008/layout/HorizontalMultiLevelHierarchy"/>
    <dgm:cxn modelId="{72ACFBA5-24A5-4BB7-9109-A0687A4C5E9A}" srcId="{75BB6D5A-E147-4AA1-A295-BE45613046CF}" destId="{6E2648D7-F8FF-4AC2-BA1D-7464C1DF6047}" srcOrd="2" destOrd="0" parTransId="{AD938B24-8B8E-4547-9821-DD0114D751DC}" sibTransId="{23A3AC08-76E6-45BA-A343-8DE8C035818E}"/>
    <dgm:cxn modelId="{5AD1EDAA-EF36-4BF5-8A98-206A3CE3ADA2}" type="presOf" srcId="{2CD9F10C-C7D4-4B19-BF2E-91EF23A8088F}" destId="{672892F3-247C-4246-B8CD-931BF4A7B5FD}" srcOrd="0" destOrd="0" presId="urn:microsoft.com/office/officeart/2008/layout/HorizontalMultiLevelHierarchy"/>
    <dgm:cxn modelId="{A19486AD-C112-44D0-B472-102FC2F93D8C}" type="presOf" srcId="{F103BBD7-1AA5-4CBD-A7CA-D535E4DA7D14}" destId="{2967F14E-FCE7-40EE-AF3D-D0DA93048DC5}" srcOrd="1" destOrd="0" presId="urn:microsoft.com/office/officeart/2008/layout/HorizontalMultiLevelHierarchy"/>
    <dgm:cxn modelId="{930E20B3-23A5-4B8D-89F7-C835455AF0BD}" type="presOf" srcId="{D56FA62B-F6A0-41E6-BF6E-5D105538A9A6}" destId="{EE31DFDE-5FA1-48F7-91A3-4B87E78C33CB}" srcOrd="0" destOrd="0" presId="urn:microsoft.com/office/officeart/2008/layout/HorizontalMultiLevelHierarchy"/>
    <dgm:cxn modelId="{F8FCFFB4-9548-48CF-B9A2-776A373216DF}" srcId="{33810C26-705B-494A-82EF-1EB8BDAA367F}" destId="{9040718C-81DF-4C29-BF85-D575B2F05B51}" srcOrd="0" destOrd="0" parTransId="{747536E5-ECA4-4812-B44F-5B3D8F00086D}" sibTransId="{99A0C822-C907-42E4-B735-5A894510BC50}"/>
    <dgm:cxn modelId="{B4AF70B6-7469-4FFC-818F-820B666482D3}" type="presOf" srcId="{02EE9DA6-0192-445E-B488-85E4B65B8C13}" destId="{69E313A0-0381-4257-922C-C244EB7EC150}" srcOrd="0" destOrd="0" presId="urn:microsoft.com/office/officeart/2008/layout/HorizontalMultiLevelHierarchy"/>
    <dgm:cxn modelId="{230E71B8-8A5F-4A39-ADD7-20A8A4946E43}" type="presOf" srcId="{21A943AD-EED7-485A-AA4C-8A136985876A}" destId="{976966CC-4263-4725-917B-FD7CB0DE6806}" srcOrd="1" destOrd="0" presId="urn:microsoft.com/office/officeart/2008/layout/HorizontalMultiLevelHierarchy"/>
    <dgm:cxn modelId="{CFE265B9-2E3B-4EF7-9C22-4A700E2E66A2}" type="presOf" srcId="{909449BE-C612-47A9-B600-110A42270DB7}" destId="{3394A311-E168-40B9-A8F2-F0E7DEF40437}" srcOrd="0" destOrd="0" presId="urn:microsoft.com/office/officeart/2008/layout/HorizontalMultiLevelHierarchy"/>
    <dgm:cxn modelId="{47C61DBA-1328-42F5-8C10-3EA7768ED0DF}" srcId="{8E613CF0-2E94-4C8C-ACA9-97E4DFCE1585}" destId="{75BB6D5A-E147-4AA1-A295-BE45613046CF}" srcOrd="0" destOrd="0" parTransId="{D56FA62B-F6A0-41E6-BF6E-5D105538A9A6}" sibTransId="{E87F01C7-6ACA-4230-89C1-FAD76993DE11}"/>
    <dgm:cxn modelId="{979CADC8-CD19-409B-B645-9160455CACE9}" type="presOf" srcId="{33810C26-705B-494A-82EF-1EB8BDAA367F}" destId="{D3E35C16-347A-42FF-B015-56CDA8FEBA62}" srcOrd="0" destOrd="0" presId="urn:microsoft.com/office/officeart/2008/layout/HorizontalMultiLevelHierarchy"/>
    <dgm:cxn modelId="{7B2CFBC9-696A-482D-8DA6-727DC3CD3E9B}" type="presOf" srcId="{A64481A7-7C8F-4C4B-8FCF-1711CF64A84D}" destId="{38B33331-228B-4FDB-8B07-12954968FD1B}" srcOrd="0" destOrd="0" presId="urn:microsoft.com/office/officeart/2008/layout/HorizontalMultiLevelHierarchy"/>
    <dgm:cxn modelId="{B209D8CB-044E-47D8-BE14-74BFA8951CBE}" type="presOf" srcId="{1353A27E-E787-44B4-B0CF-2D6EFFD4D815}" destId="{9D417299-4322-42D8-AAC0-60577B2814A4}" srcOrd="0" destOrd="0" presId="urn:microsoft.com/office/officeart/2008/layout/HorizontalMultiLevelHierarchy"/>
    <dgm:cxn modelId="{5110D6CC-7FCB-4B01-9D44-E88FFC57C019}" type="presOf" srcId="{5260FC4F-B2F2-4BF9-A68F-F80283B10F97}" destId="{1C1D8547-F6CF-4858-B6D9-30EE57CAB1C9}" srcOrd="0" destOrd="0" presId="urn:microsoft.com/office/officeart/2008/layout/HorizontalMultiLevelHierarchy"/>
    <dgm:cxn modelId="{8A9C41D5-08D9-4412-B1F8-2DD05ADF3FF6}" type="presOf" srcId="{747536E5-ECA4-4812-B44F-5B3D8F00086D}" destId="{9598722F-D1B0-4EA4-A343-AEEC5A51AEB1}" srcOrd="1" destOrd="0" presId="urn:microsoft.com/office/officeart/2008/layout/HorizontalMultiLevelHierarchy"/>
    <dgm:cxn modelId="{8D0A6AD5-56E3-41A1-BC9C-E2EF8238CE44}" srcId="{6006A464-04A6-4F59-BA1D-BC0102A1DBBF}" destId="{526DE580-593E-4BE3-B473-766826215E4E}" srcOrd="1" destOrd="0" parTransId="{C3CF1F7A-A0B7-464B-8BF5-45E9EE9EA065}" sibTransId="{7DEDD458-56A6-4D7E-B557-0DF73A82D0DD}"/>
    <dgm:cxn modelId="{4A1BEFD5-6E76-4D6A-8AA4-A363F1BCBF21}" type="presOf" srcId="{0295EE40-5E1A-45A8-8673-943AE70C2397}" destId="{52CC676E-1FF2-4017-B1E0-D6D995DCE0B4}" srcOrd="1" destOrd="0" presId="urn:microsoft.com/office/officeart/2008/layout/HorizontalMultiLevelHierarchy"/>
    <dgm:cxn modelId="{46B47AD9-B748-4C9E-92C0-1B6FCEF2471E}" type="presOf" srcId="{AD938B24-8B8E-4547-9821-DD0114D751DC}" destId="{078060E1-68A3-40D5-953C-6F4147577D3F}" srcOrd="0" destOrd="0" presId="urn:microsoft.com/office/officeart/2008/layout/HorizontalMultiLevelHierarchy"/>
    <dgm:cxn modelId="{D619E8DE-9EB4-49FA-968B-29DABEBC291F}" type="presOf" srcId="{D56FA62B-F6A0-41E6-BF6E-5D105538A9A6}" destId="{3A235EDA-1D93-4348-9B27-EC2DF31DC20C}" srcOrd="1" destOrd="0" presId="urn:microsoft.com/office/officeart/2008/layout/HorizontalMultiLevelHierarchy"/>
    <dgm:cxn modelId="{D7DA88E1-E8CF-4173-996A-ED8CFDB7132F}" srcId="{6006A464-04A6-4F59-BA1D-BC0102A1DBBF}" destId="{FA7034C0-BBAA-40E0-B85A-17C205658B82}" srcOrd="2" destOrd="0" parTransId="{24577EDA-BF8E-4FF1-B39D-A08A269C14F5}" sibTransId="{06B3FBFA-B2DB-4D16-8602-90F183A2F75D}"/>
    <dgm:cxn modelId="{A9D2B0EC-7014-460D-ACB8-CE44C4DAE799}" type="presOf" srcId="{9040718C-81DF-4C29-BF85-D575B2F05B51}" destId="{92A42434-2DE9-4DE7-9554-47AA110B45FA}" srcOrd="0" destOrd="0" presId="urn:microsoft.com/office/officeart/2008/layout/HorizontalMultiLevelHierarchy"/>
    <dgm:cxn modelId="{BC5A11ED-A918-4B4D-B887-94F3E420A563}" srcId="{75BB6D5A-E147-4AA1-A295-BE45613046CF}" destId="{209252D8-E269-42EF-B3EC-E9BA971B03AF}" srcOrd="1" destOrd="0" parTransId="{F103BBD7-1AA5-4CBD-A7CA-D535E4DA7D14}" sibTransId="{FD72EB9D-7C21-42D6-8966-2BB79D9B8367}"/>
    <dgm:cxn modelId="{BD146AF4-287E-4517-A432-066AD4908CA6}" srcId="{32F9B974-F552-4F9E-BA6F-202C13C16D7D}" destId="{8E613CF0-2E94-4C8C-ACA9-97E4DFCE1585}" srcOrd="1" destOrd="0" parTransId="{02EE9DA6-0192-445E-B488-85E4B65B8C13}" sibTransId="{1A4C425C-5995-447B-B47B-52F126CBDDD7}"/>
    <dgm:cxn modelId="{BA20E4F6-8C46-4DE3-8912-B1DAB2788BA4}" type="presOf" srcId="{869DA458-3BBF-4B36-A906-04886CF13114}" destId="{E6EE44F8-163F-4AB2-8051-DD0ED07367EF}" srcOrd="0" destOrd="0" presId="urn:microsoft.com/office/officeart/2008/layout/HorizontalMultiLevelHierarchy"/>
    <dgm:cxn modelId="{A53662FA-AD30-4207-A9EB-2F8B663EEA16}" type="presOf" srcId="{869DA458-3BBF-4B36-A906-04886CF13114}" destId="{251A40A1-DDDC-4164-BB0C-45DBC80CA40C}" srcOrd="1" destOrd="0" presId="urn:microsoft.com/office/officeart/2008/layout/HorizontalMultiLevelHierarchy"/>
    <dgm:cxn modelId="{23C0BBFC-C521-4FA1-9599-1B581B134869}" type="presOf" srcId="{A2F5561C-3C8F-457B-A7FA-9CC25E606D39}" destId="{95E7E9F1-9676-4A2B-8B8F-89704F0C2DBE}" srcOrd="0" destOrd="0" presId="urn:microsoft.com/office/officeart/2008/layout/HorizontalMultiLevelHierarchy"/>
    <dgm:cxn modelId="{92D20CBF-7290-4D42-9A22-C7D06F85C926}" type="presParOf" srcId="{AD306EB7-D670-4C66-8DF9-03B779DBCEF6}" destId="{3B6E4C80-439D-4B1F-A431-C524099F427B}" srcOrd="0" destOrd="0" presId="urn:microsoft.com/office/officeart/2008/layout/HorizontalMultiLevelHierarchy"/>
    <dgm:cxn modelId="{464B12B3-1821-411E-AF4C-65CF86F15C8C}" type="presParOf" srcId="{3B6E4C80-439D-4B1F-A431-C524099F427B}" destId="{5B4B45CB-7CF8-4707-8914-99F18AAAD31A}" srcOrd="0" destOrd="0" presId="urn:microsoft.com/office/officeart/2008/layout/HorizontalMultiLevelHierarchy"/>
    <dgm:cxn modelId="{F190B5BC-7C2F-402B-82FB-66D781A7C208}" type="presParOf" srcId="{3B6E4C80-439D-4B1F-A431-C524099F427B}" destId="{7429221C-4D9E-4CCC-B152-0D73D0BD56F6}" srcOrd="1" destOrd="0" presId="urn:microsoft.com/office/officeart/2008/layout/HorizontalMultiLevelHierarchy"/>
    <dgm:cxn modelId="{6C3A8527-BA3D-4262-9158-4ADF9C752859}" type="presParOf" srcId="{7429221C-4D9E-4CCC-B152-0D73D0BD56F6}" destId="{C7A9D288-DF4A-4D2F-ABD8-35EB545DD541}" srcOrd="0" destOrd="0" presId="urn:microsoft.com/office/officeart/2008/layout/HorizontalMultiLevelHierarchy"/>
    <dgm:cxn modelId="{EDC72AF2-2CFC-4F7D-B528-6F3F9B40D588}" type="presParOf" srcId="{C7A9D288-DF4A-4D2F-ABD8-35EB545DD541}" destId="{47223FA7-6AD5-47BB-A321-DB52D4B2FC0D}" srcOrd="0" destOrd="0" presId="urn:microsoft.com/office/officeart/2008/layout/HorizontalMultiLevelHierarchy"/>
    <dgm:cxn modelId="{A5CD3502-5EB1-4806-8B0C-30CAD0FDDA2D}" type="presParOf" srcId="{7429221C-4D9E-4CCC-B152-0D73D0BD56F6}" destId="{E8F52B38-A333-4139-B0E7-850800C97081}" srcOrd="1" destOrd="0" presId="urn:microsoft.com/office/officeart/2008/layout/HorizontalMultiLevelHierarchy"/>
    <dgm:cxn modelId="{CAAD3BE3-EA30-4707-A184-21DE0CF24BCF}" type="presParOf" srcId="{E8F52B38-A333-4139-B0E7-850800C97081}" destId="{D3E35C16-347A-42FF-B015-56CDA8FEBA62}" srcOrd="0" destOrd="0" presId="urn:microsoft.com/office/officeart/2008/layout/HorizontalMultiLevelHierarchy"/>
    <dgm:cxn modelId="{4F462A2A-DAD2-4333-9EDE-4C573107B41B}" type="presParOf" srcId="{E8F52B38-A333-4139-B0E7-850800C97081}" destId="{107E672C-FADD-484B-90DF-F26D95B32E3E}" srcOrd="1" destOrd="0" presId="urn:microsoft.com/office/officeart/2008/layout/HorizontalMultiLevelHierarchy"/>
    <dgm:cxn modelId="{2480D9A2-A53E-4AA2-B257-184225166626}" type="presParOf" srcId="{107E672C-FADD-484B-90DF-F26D95B32E3E}" destId="{C403431F-9006-484E-8614-4FF9E0DE6972}" srcOrd="0" destOrd="0" presId="urn:microsoft.com/office/officeart/2008/layout/HorizontalMultiLevelHierarchy"/>
    <dgm:cxn modelId="{85C9ACC1-B875-4891-B5C5-EA9A78072275}" type="presParOf" srcId="{C403431F-9006-484E-8614-4FF9E0DE6972}" destId="{9598722F-D1B0-4EA4-A343-AEEC5A51AEB1}" srcOrd="0" destOrd="0" presId="urn:microsoft.com/office/officeart/2008/layout/HorizontalMultiLevelHierarchy"/>
    <dgm:cxn modelId="{335E9883-C654-457F-A44C-4321D4BF9D1C}" type="presParOf" srcId="{107E672C-FADD-484B-90DF-F26D95B32E3E}" destId="{C3A3D67F-6E19-458D-BFAB-F47E1FB94D31}" srcOrd="1" destOrd="0" presId="urn:microsoft.com/office/officeart/2008/layout/HorizontalMultiLevelHierarchy"/>
    <dgm:cxn modelId="{0D3B10C0-9877-464F-AF73-EA84150AC518}" type="presParOf" srcId="{C3A3D67F-6E19-458D-BFAB-F47E1FB94D31}" destId="{92A42434-2DE9-4DE7-9554-47AA110B45FA}" srcOrd="0" destOrd="0" presId="urn:microsoft.com/office/officeart/2008/layout/HorizontalMultiLevelHierarchy"/>
    <dgm:cxn modelId="{97BBD3FC-987F-4F43-8818-B9145CB1F280}" type="presParOf" srcId="{C3A3D67F-6E19-458D-BFAB-F47E1FB94D31}" destId="{5A705291-6878-4E70-B390-BFEDB92DAE26}" srcOrd="1" destOrd="0" presId="urn:microsoft.com/office/officeart/2008/layout/HorizontalMultiLevelHierarchy"/>
    <dgm:cxn modelId="{4F6BFC8E-614D-4FD9-9340-27CDBDE673AA}" type="presParOf" srcId="{107E672C-FADD-484B-90DF-F26D95B32E3E}" destId="{2484B0F2-67E9-40C8-AF9A-70B9A5087D75}" srcOrd="2" destOrd="0" presId="urn:microsoft.com/office/officeart/2008/layout/HorizontalMultiLevelHierarchy"/>
    <dgm:cxn modelId="{3F440A78-3991-4975-B860-248915D77385}" type="presParOf" srcId="{2484B0F2-67E9-40C8-AF9A-70B9A5087D75}" destId="{52CC676E-1FF2-4017-B1E0-D6D995DCE0B4}" srcOrd="0" destOrd="0" presId="urn:microsoft.com/office/officeart/2008/layout/HorizontalMultiLevelHierarchy"/>
    <dgm:cxn modelId="{3C798626-F7BD-4EA3-80F0-241104B72518}" type="presParOf" srcId="{107E672C-FADD-484B-90DF-F26D95B32E3E}" destId="{96A0EE4E-4F7F-41DB-BD82-43A9A8B9767A}" srcOrd="3" destOrd="0" presId="urn:microsoft.com/office/officeart/2008/layout/HorizontalMultiLevelHierarchy"/>
    <dgm:cxn modelId="{75A15805-3661-419E-80B1-93D68BD42D5F}" type="presParOf" srcId="{96A0EE4E-4F7F-41DB-BD82-43A9A8B9767A}" destId="{95E7E9F1-9676-4A2B-8B8F-89704F0C2DBE}" srcOrd="0" destOrd="0" presId="urn:microsoft.com/office/officeart/2008/layout/HorizontalMultiLevelHierarchy"/>
    <dgm:cxn modelId="{CAAB055C-8C16-4F86-B99C-BDB3795EA255}" type="presParOf" srcId="{96A0EE4E-4F7F-41DB-BD82-43A9A8B9767A}" destId="{D5F542FD-4C61-4B89-B02A-856FD471E7E3}" srcOrd="1" destOrd="0" presId="urn:microsoft.com/office/officeart/2008/layout/HorizontalMultiLevelHierarchy"/>
    <dgm:cxn modelId="{C572A226-6DF7-42A8-B037-A2413B78B345}" type="presParOf" srcId="{7429221C-4D9E-4CCC-B152-0D73D0BD56F6}" destId="{69E313A0-0381-4257-922C-C244EB7EC150}" srcOrd="2" destOrd="0" presId="urn:microsoft.com/office/officeart/2008/layout/HorizontalMultiLevelHierarchy"/>
    <dgm:cxn modelId="{8F08D3DF-CC5B-423F-B3A5-6A496363608F}" type="presParOf" srcId="{69E313A0-0381-4257-922C-C244EB7EC150}" destId="{82149C47-EB78-48C8-A3D9-F9583F3AC29C}" srcOrd="0" destOrd="0" presId="urn:microsoft.com/office/officeart/2008/layout/HorizontalMultiLevelHierarchy"/>
    <dgm:cxn modelId="{F328B147-FF66-46CC-BFE4-9D94CA509C86}" type="presParOf" srcId="{7429221C-4D9E-4CCC-B152-0D73D0BD56F6}" destId="{4B0CF7A8-B950-4ED6-89DB-0AB91199CFE4}" srcOrd="3" destOrd="0" presId="urn:microsoft.com/office/officeart/2008/layout/HorizontalMultiLevelHierarchy"/>
    <dgm:cxn modelId="{F46F698A-629B-4272-B266-A83FF4F7F021}" type="presParOf" srcId="{4B0CF7A8-B950-4ED6-89DB-0AB91199CFE4}" destId="{207CA86A-142A-47DF-9EA4-138A21C1B8A9}" srcOrd="0" destOrd="0" presId="urn:microsoft.com/office/officeart/2008/layout/HorizontalMultiLevelHierarchy"/>
    <dgm:cxn modelId="{309CE062-6B2B-4153-AEBD-7E5F2E3B5AA4}" type="presParOf" srcId="{4B0CF7A8-B950-4ED6-89DB-0AB91199CFE4}" destId="{BDC5B993-BD5C-4691-974D-51A2CC5EEAA3}" srcOrd="1" destOrd="0" presId="urn:microsoft.com/office/officeart/2008/layout/HorizontalMultiLevelHierarchy"/>
    <dgm:cxn modelId="{26C80087-249D-4FFF-9E23-6BDF010BF714}" type="presParOf" srcId="{BDC5B993-BD5C-4691-974D-51A2CC5EEAA3}" destId="{EE31DFDE-5FA1-48F7-91A3-4B87E78C33CB}" srcOrd="0" destOrd="0" presId="urn:microsoft.com/office/officeart/2008/layout/HorizontalMultiLevelHierarchy"/>
    <dgm:cxn modelId="{61FAFFB2-0ED3-46BC-8739-26C6CE545A40}" type="presParOf" srcId="{EE31DFDE-5FA1-48F7-91A3-4B87E78C33CB}" destId="{3A235EDA-1D93-4348-9B27-EC2DF31DC20C}" srcOrd="0" destOrd="0" presId="urn:microsoft.com/office/officeart/2008/layout/HorizontalMultiLevelHierarchy"/>
    <dgm:cxn modelId="{9197BE07-4DDA-4EC4-875C-6625A20B3C18}" type="presParOf" srcId="{BDC5B993-BD5C-4691-974D-51A2CC5EEAA3}" destId="{E8CEAE5C-476F-4ACC-863D-C5C6A931D3A8}" srcOrd="1" destOrd="0" presId="urn:microsoft.com/office/officeart/2008/layout/HorizontalMultiLevelHierarchy"/>
    <dgm:cxn modelId="{F790D0CB-D3A0-4CE6-ABDB-FCE1E446FCA6}" type="presParOf" srcId="{E8CEAE5C-476F-4ACC-863D-C5C6A931D3A8}" destId="{6CB062BB-9E74-41F2-88F5-79EC9D7AB97D}" srcOrd="0" destOrd="0" presId="urn:microsoft.com/office/officeart/2008/layout/HorizontalMultiLevelHierarchy"/>
    <dgm:cxn modelId="{7359458A-BF1E-4972-8329-CB278480191B}" type="presParOf" srcId="{E8CEAE5C-476F-4ACC-863D-C5C6A931D3A8}" destId="{B2C6C02D-DE70-47E6-9298-0E47792F513F}" srcOrd="1" destOrd="0" presId="urn:microsoft.com/office/officeart/2008/layout/HorizontalMultiLevelHierarchy"/>
    <dgm:cxn modelId="{923B0FED-89A5-478B-AAA3-CB49E6CFA4C5}" type="presParOf" srcId="{B2C6C02D-DE70-47E6-9298-0E47792F513F}" destId="{3394A311-E168-40B9-A8F2-F0E7DEF40437}" srcOrd="0" destOrd="0" presId="urn:microsoft.com/office/officeart/2008/layout/HorizontalMultiLevelHierarchy"/>
    <dgm:cxn modelId="{75BB0221-1085-4F1D-8057-B0E5D5F21977}" type="presParOf" srcId="{3394A311-E168-40B9-A8F2-F0E7DEF40437}" destId="{1E2C5331-14AD-4480-9E85-685BC2DA58D7}" srcOrd="0" destOrd="0" presId="urn:microsoft.com/office/officeart/2008/layout/HorizontalMultiLevelHierarchy"/>
    <dgm:cxn modelId="{7BC81BA4-753A-4DF9-905C-548E75C0CF01}" type="presParOf" srcId="{B2C6C02D-DE70-47E6-9298-0E47792F513F}" destId="{8006335A-4A96-4FEE-83B8-BE59C449592E}" srcOrd="1" destOrd="0" presId="urn:microsoft.com/office/officeart/2008/layout/HorizontalMultiLevelHierarchy"/>
    <dgm:cxn modelId="{BDC16DA8-7EFE-46CC-83B9-73B2731E91B1}" type="presParOf" srcId="{8006335A-4A96-4FEE-83B8-BE59C449592E}" destId="{5B815FFE-4047-44C7-A6E1-21FC35764F77}" srcOrd="0" destOrd="0" presId="urn:microsoft.com/office/officeart/2008/layout/HorizontalMultiLevelHierarchy"/>
    <dgm:cxn modelId="{E456F220-2D7C-4DA2-A415-CA17C48F75D2}" type="presParOf" srcId="{8006335A-4A96-4FEE-83B8-BE59C449592E}" destId="{637D59B8-5ED8-4D15-8403-C4B7610F7153}" srcOrd="1" destOrd="0" presId="urn:microsoft.com/office/officeart/2008/layout/HorizontalMultiLevelHierarchy"/>
    <dgm:cxn modelId="{56747D12-10B8-483B-9EB8-4DC7A083CDE4}" type="presParOf" srcId="{B2C6C02D-DE70-47E6-9298-0E47792F513F}" destId="{EEBDBF8E-AC17-4ADB-81EC-2262AAC6C4E4}" srcOrd="2" destOrd="0" presId="urn:microsoft.com/office/officeart/2008/layout/HorizontalMultiLevelHierarchy"/>
    <dgm:cxn modelId="{56A6E2E8-33B7-4AE9-AC1D-C32E17F25F32}" type="presParOf" srcId="{EEBDBF8E-AC17-4ADB-81EC-2262AAC6C4E4}" destId="{2967F14E-FCE7-40EE-AF3D-D0DA93048DC5}" srcOrd="0" destOrd="0" presId="urn:microsoft.com/office/officeart/2008/layout/HorizontalMultiLevelHierarchy"/>
    <dgm:cxn modelId="{3C2413AC-0D7E-425F-A745-4F5B731D5D4D}" type="presParOf" srcId="{B2C6C02D-DE70-47E6-9298-0E47792F513F}" destId="{134EC5CE-570F-4F10-A7D4-42B77EA3ACFF}" srcOrd="3" destOrd="0" presId="urn:microsoft.com/office/officeart/2008/layout/HorizontalMultiLevelHierarchy"/>
    <dgm:cxn modelId="{7EDF3B0E-1FD8-488D-AA50-6EB9335B28C5}" type="presParOf" srcId="{134EC5CE-570F-4F10-A7D4-42B77EA3ACFF}" destId="{7446F24D-9719-4811-BE22-551AD975C3BE}" srcOrd="0" destOrd="0" presId="urn:microsoft.com/office/officeart/2008/layout/HorizontalMultiLevelHierarchy"/>
    <dgm:cxn modelId="{36AA6519-5BB2-4E5A-B8A9-E341AD88032A}" type="presParOf" srcId="{134EC5CE-570F-4F10-A7D4-42B77EA3ACFF}" destId="{532B2FDA-F599-4479-BC91-BDB1B4DCECEF}" srcOrd="1" destOrd="0" presId="urn:microsoft.com/office/officeart/2008/layout/HorizontalMultiLevelHierarchy"/>
    <dgm:cxn modelId="{689A4003-C0E8-4C7D-899F-E1A44C0D3770}" type="presParOf" srcId="{B2C6C02D-DE70-47E6-9298-0E47792F513F}" destId="{078060E1-68A3-40D5-953C-6F4147577D3F}" srcOrd="4" destOrd="0" presId="urn:microsoft.com/office/officeart/2008/layout/HorizontalMultiLevelHierarchy"/>
    <dgm:cxn modelId="{A43BF951-64A5-4B70-A35E-1DC7015D5134}" type="presParOf" srcId="{078060E1-68A3-40D5-953C-6F4147577D3F}" destId="{8C6457A4-E774-438E-A86D-9F6CF0976BCD}" srcOrd="0" destOrd="0" presId="urn:microsoft.com/office/officeart/2008/layout/HorizontalMultiLevelHierarchy"/>
    <dgm:cxn modelId="{4EEC219D-9F22-486C-9782-F5439D00B726}" type="presParOf" srcId="{B2C6C02D-DE70-47E6-9298-0E47792F513F}" destId="{C0CD43B6-EC6B-4CA8-BCCE-9B0FD0F323A3}" srcOrd="5" destOrd="0" presId="urn:microsoft.com/office/officeart/2008/layout/HorizontalMultiLevelHierarchy"/>
    <dgm:cxn modelId="{031E9ACC-AC78-42EA-B238-9062E9E66A1A}" type="presParOf" srcId="{C0CD43B6-EC6B-4CA8-BCCE-9B0FD0F323A3}" destId="{56427481-5E03-4BC2-A6C7-4029752547BB}" srcOrd="0" destOrd="0" presId="urn:microsoft.com/office/officeart/2008/layout/HorizontalMultiLevelHierarchy"/>
    <dgm:cxn modelId="{829EF8E5-6B77-4F84-AC17-5FDC6BCDD8D1}" type="presParOf" srcId="{C0CD43B6-EC6B-4CA8-BCCE-9B0FD0F323A3}" destId="{88F2DE1B-BE9B-4D87-8A22-2ADEC4695AE3}" srcOrd="1" destOrd="0" presId="urn:microsoft.com/office/officeart/2008/layout/HorizontalMultiLevelHierarchy"/>
    <dgm:cxn modelId="{823F9AEE-AEB8-41F8-A57E-EC8963AE9EC5}" type="presParOf" srcId="{B2C6C02D-DE70-47E6-9298-0E47792F513F}" destId="{E6EE44F8-163F-4AB2-8051-DD0ED07367EF}" srcOrd="6" destOrd="0" presId="urn:microsoft.com/office/officeart/2008/layout/HorizontalMultiLevelHierarchy"/>
    <dgm:cxn modelId="{7653055B-19DC-4358-A9E3-F2D2772D2B97}" type="presParOf" srcId="{E6EE44F8-163F-4AB2-8051-DD0ED07367EF}" destId="{251A40A1-DDDC-4164-BB0C-45DBC80CA40C}" srcOrd="0" destOrd="0" presId="urn:microsoft.com/office/officeart/2008/layout/HorizontalMultiLevelHierarchy"/>
    <dgm:cxn modelId="{5EE9B30A-E3F4-4268-A90E-3C8500792C01}" type="presParOf" srcId="{B2C6C02D-DE70-47E6-9298-0E47792F513F}" destId="{9D2B5C31-0F81-4915-A642-6530C543D724}" srcOrd="7" destOrd="0" presId="urn:microsoft.com/office/officeart/2008/layout/HorizontalMultiLevelHierarchy"/>
    <dgm:cxn modelId="{3E62189E-0232-4C0C-81E5-B0D7A583CCCD}" type="presParOf" srcId="{9D2B5C31-0F81-4915-A642-6530C543D724}" destId="{197851C4-D5F0-4456-8EFC-555037D974C9}" srcOrd="0" destOrd="0" presId="urn:microsoft.com/office/officeart/2008/layout/HorizontalMultiLevelHierarchy"/>
    <dgm:cxn modelId="{68F35305-925F-4F5D-8923-198D26CBC603}" type="presParOf" srcId="{9D2B5C31-0F81-4915-A642-6530C543D724}" destId="{093CD566-6FA0-4DCE-BBDC-5BF25E38C916}" srcOrd="1" destOrd="0" presId="urn:microsoft.com/office/officeart/2008/layout/HorizontalMultiLevelHierarchy"/>
    <dgm:cxn modelId="{C9FB7054-8DB6-488B-A55E-F058B2E62257}" type="presParOf" srcId="{B2C6C02D-DE70-47E6-9298-0E47792F513F}" destId="{A1430607-F1DB-4B70-B5C9-17D8AEB04113}" srcOrd="8" destOrd="0" presId="urn:microsoft.com/office/officeart/2008/layout/HorizontalMultiLevelHierarchy"/>
    <dgm:cxn modelId="{1698E769-FF73-40F3-B0B9-B631F02CE596}" type="presParOf" srcId="{A1430607-F1DB-4B70-B5C9-17D8AEB04113}" destId="{FEF44CD0-62E4-43BB-93A3-FFD6ED7F8109}" srcOrd="0" destOrd="0" presId="urn:microsoft.com/office/officeart/2008/layout/HorizontalMultiLevelHierarchy"/>
    <dgm:cxn modelId="{0924A5D7-C9C9-4A93-9999-902EF5A968A5}" type="presParOf" srcId="{B2C6C02D-DE70-47E6-9298-0E47792F513F}" destId="{D9CFA455-900E-4837-AC16-D6DB5A8A4567}" srcOrd="9" destOrd="0" presId="urn:microsoft.com/office/officeart/2008/layout/HorizontalMultiLevelHierarchy"/>
    <dgm:cxn modelId="{4FFF7406-2919-4EC4-B51A-8B49DAA0ED10}" type="presParOf" srcId="{D9CFA455-900E-4837-AC16-D6DB5A8A4567}" destId="{38B33331-228B-4FDB-8B07-12954968FD1B}" srcOrd="0" destOrd="0" presId="urn:microsoft.com/office/officeart/2008/layout/HorizontalMultiLevelHierarchy"/>
    <dgm:cxn modelId="{59B634EE-4E2C-4CFB-97BC-9DE5EDEE6428}" type="presParOf" srcId="{D9CFA455-900E-4837-AC16-D6DB5A8A4567}" destId="{5E7BE610-A4E1-4F51-B7FC-75B3FEBF635E}" srcOrd="1" destOrd="0" presId="urn:microsoft.com/office/officeart/2008/layout/HorizontalMultiLevelHierarchy"/>
    <dgm:cxn modelId="{117C9D0F-BB02-40B9-9D13-8121CD7BCB72}" type="presParOf" srcId="{BDC5B993-BD5C-4691-974D-51A2CC5EEAA3}" destId="{7DB16FCD-A91C-4039-B70A-E9E34624DE38}" srcOrd="2" destOrd="0" presId="urn:microsoft.com/office/officeart/2008/layout/HorizontalMultiLevelHierarchy"/>
    <dgm:cxn modelId="{E6E68AA1-8D1F-4F03-8854-822240A0A65C}" type="presParOf" srcId="{7DB16FCD-A91C-4039-B70A-E9E34624DE38}" destId="{BDC37042-F369-4034-BFDE-BBCDAAA47AE6}" srcOrd="0" destOrd="0" presId="urn:microsoft.com/office/officeart/2008/layout/HorizontalMultiLevelHierarchy"/>
    <dgm:cxn modelId="{42AA400F-CC6D-41CA-AAC4-E01A60A7A5F3}" type="presParOf" srcId="{BDC5B993-BD5C-4691-974D-51A2CC5EEAA3}" destId="{43D82953-2914-4D66-AA74-65F4F3981C49}" srcOrd="3" destOrd="0" presId="urn:microsoft.com/office/officeart/2008/layout/HorizontalMultiLevelHierarchy"/>
    <dgm:cxn modelId="{05F0EACA-D598-45AF-B9B5-378406519A5C}" type="presParOf" srcId="{43D82953-2914-4D66-AA74-65F4F3981C49}" destId="{981EA1E5-1E01-46A6-BE9A-26B41AF61DC3}" srcOrd="0" destOrd="0" presId="urn:microsoft.com/office/officeart/2008/layout/HorizontalMultiLevelHierarchy"/>
    <dgm:cxn modelId="{4CC9A4A7-5848-45B7-A4A5-28D38B7D3DE5}" type="presParOf" srcId="{43D82953-2914-4D66-AA74-65F4F3981C49}" destId="{C1737527-99AE-4E60-88CA-7B67F705349E}" srcOrd="1" destOrd="0" presId="urn:microsoft.com/office/officeart/2008/layout/HorizontalMultiLevelHierarchy"/>
    <dgm:cxn modelId="{40DA17BC-D921-4FCC-A28A-1F978857FD41}" type="presParOf" srcId="{C1737527-99AE-4E60-88CA-7B67F705349E}" destId="{1C1D8547-F6CF-4858-B6D9-30EE57CAB1C9}" srcOrd="0" destOrd="0" presId="urn:microsoft.com/office/officeart/2008/layout/HorizontalMultiLevelHierarchy"/>
    <dgm:cxn modelId="{02C9A141-854F-4921-9302-6E26141502C1}" type="presParOf" srcId="{1C1D8547-F6CF-4858-B6D9-30EE57CAB1C9}" destId="{8D884B64-7FD7-4D72-9B15-2649086B0687}" srcOrd="0" destOrd="0" presId="urn:microsoft.com/office/officeart/2008/layout/HorizontalMultiLevelHierarchy"/>
    <dgm:cxn modelId="{DE34C3B2-2DE4-43EE-8422-EB41663540E8}" type="presParOf" srcId="{C1737527-99AE-4E60-88CA-7B67F705349E}" destId="{1928EB08-4E59-4C41-A1EE-3E3B2120CECF}" srcOrd="1" destOrd="0" presId="urn:microsoft.com/office/officeart/2008/layout/HorizontalMultiLevelHierarchy"/>
    <dgm:cxn modelId="{946C6D33-A77B-42C9-B4B0-FD5868CEDCE9}" type="presParOf" srcId="{1928EB08-4E59-4C41-A1EE-3E3B2120CECF}" destId="{E3DE7C75-38A1-45EB-B98F-76AAD60AD846}" srcOrd="0" destOrd="0" presId="urn:microsoft.com/office/officeart/2008/layout/HorizontalMultiLevelHierarchy"/>
    <dgm:cxn modelId="{A39F806F-C8D1-4262-8477-02C0DE32BB11}" type="presParOf" srcId="{1928EB08-4E59-4C41-A1EE-3E3B2120CECF}" destId="{455124A2-536D-45C5-AD92-C69C0B42AE2E}" srcOrd="1" destOrd="0" presId="urn:microsoft.com/office/officeart/2008/layout/HorizontalMultiLevelHierarchy"/>
    <dgm:cxn modelId="{44B3C07B-9B96-42C7-8E15-48F7E3A8F516}" type="presParOf" srcId="{C1737527-99AE-4E60-88CA-7B67F705349E}" destId="{DC9CC5C6-66DB-4759-B118-85CF8C9C6118}" srcOrd="2" destOrd="0" presId="urn:microsoft.com/office/officeart/2008/layout/HorizontalMultiLevelHierarchy"/>
    <dgm:cxn modelId="{C39EFD6D-EF65-42A9-BA69-4895EE4AF026}" type="presParOf" srcId="{DC9CC5C6-66DB-4759-B118-85CF8C9C6118}" destId="{AB8D3B08-A5E3-40B1-83B6-93452D2B22F0}" srcOrd="0" destOrd="0" presId="urn:microsoft.com/office/officeart/2008/layout/HorizontalMultiLevelHierarchy"/>
    <dgm:cxn modelId="{0EF66DBA-1A1A-42FE-B502-95A14D288B02}" type="presParOf" srcId="{C1737527-99AE-4E60-88CA-7B67F705349E}" destId="{81511BCA-8381-41C5-937E-A3D7DE98B19D}" srcOrd="3" destOrd="0" presId="urn:microsoft.com/office/officeart/2008/layout/HorizontalMultiLevelHierarchy"/>
    <dgm:cxn modelId="{63826102-9CF3-43E0-AD8B-8E0A08826289}" type="presParOf" srcId="{81511BCA-8381-41C5-937E-A3D7DE98B19D}" destId="{B3DDBDFC-BE77-4ACB-B11C-BCDEE2F3CAD4}" srcOrd="0" destOrd="0" presId="urn:microsoft.com/office/officeart/2008/layout/HorizontalMultiLevelHierarchy"/>
    <dgm:cxn modelId="{8A81A8B4-0252-4B89-B935-A661A9289320}" type="presParOf" srcId="{81511BCA-8381-41C5-937E-A3D7DE98B19D}" destId="{3F7F4C83-0F21-45E9-9E93-5BC993037638}" srcOrd="1" destOrd="0" presId="urn:microsoft.com/office/officeart/2008/layout/HorizontalMultiLevelHierarchy"/>
    <dgm:cxn modelId="{7AFC923E-563E-4C2E-947C-72538993DD1C}" type="presParOf" srcId="{3F7F4C83-0F21-45E9-9E93-5BC993037638}" destId="{D0C0FCF9-36DC-4699-A62E-9B63BF43C575}" srcOrd="0" destOrd="0" presId="urn:microsoft.com/office/officeart/2008/layout/HorizontalMultiLevelHierarchy"/>
    <dgm:cxn modelId="{D1BDB470-630C-4B3D-BE4E-D1D9BF704EF5}" type="presParOf" srcId="{D0C0FCF9-36DC-4699-A62E-9B63BF43C575}" destId="{70F273C5-F2E0-463C-8AEA-9A9CBB47B8C8}" srcOrd="0" destOrd="0" presId="urn:microsoft.com/office/officeart/2008/layout/HorizontalMultiLevelHierarchy"/>
    <dgm:cxn modelId="{90B83609-F1EE-434D-B2CC-045123FCBFBD}" type="presParOf" srcId="{3F7F4C83-0F21-45E9-9E93-5BC993037638}" destId="{8A1C6A67-8DCD-4D94-B035-7175BA6EAFE8}" srcOrd="1" destOrd="0" presId="urn:microsoft.com/office/officeart/2008/layout/HorizontalMultiLevelHierarchy"/>
    <dgm:cxn modelId="{E012B989-0687-4A6D-9C0B-E05CED7500B0}" type="presParOf" srcId="{8A1C6A67-8DCD-4D94-B035-7175BA6EAFE8}" destId="{9D417299-4322-42D8-AAC0-60577B2814A4}" srcOrd="0" destOrd="0" presId="urn:microsoft.com/office/officeart/2008/layout/HorizontalMultiLevelHierarchy"/>
    <dgm:cxn modelId="{2A985B21-F686-40DE-9F71-FA72B5BEA862}" type="presParOf" srcId="{8A1C6A67-8DCD-4D94-B035-7175BA6EAFE8}" destId="{A8DAD08C-9B58-46AC-A5BC-C6FE83BD0EA4}" srcOrd="1" destOrd="0" presId="urn:microsoft.com/office/officeart/2008/layout/HorizontalMultiLevelHierarchy"/>
    <dgm:cxn modelId="{3EE4D06C-E524-46B2-BC9A-39BB2DC5E0CA}" type="presParOf" srcId="{3F7F4C83-0F21-45E9-9E93-5BC993037638}" destId="{2C2477EE-C7B7-498E-A341-054B243BE2DA}" srcOrd="2" destOrd="0" presId="urn:microsoft.com/office/officeart/2008/layout/HorizontalMultiLevelHierarchy"/>
    <dgm:cxn modelId="{CA0BC63A-9A28-4E2F-85C2-9F762D759BC1}" type="presParOf" srcId="{2C2477EE-C7B7-498E-A341-054B243BE2DA}" destId="{976966CC-4263-4725-917B-FD7CB0DE6806}" srcOrd="0" destOrd="0" presId="urn:microsoft.com/office/officeart/2008/layout/HorizontalMultiLevelHierarchy"/>
    <dgm:cxn modelId="{1E83A33B-3EB2-424F-9A17-1404E420F4F7}" type="presParOf" srcId="{3F7F4C83-0F21-45E9-9E93-5BC993037638}" destId="{5B0A615E-3711-449D-B69C-D6F7ED11F83C}" srcOrd="3" destOrd="0" presId="urn:microsoft.com/office/officeart/2008/layout/HorizontalMultiLevelHierarchy"/>
    <dgm:cxn modelId="{6B08120E-919A-4297-8928-D52E9DC9BFCB}" type="presParOf" srcId="{5B0A615E-3711-449D-B69C-D6F7ED11F83C}" destId="{672892F3-247C-4246-B8CD-931BF4A7B5FD}" srcOrd="0" destOrd="0" presId="urn:microsoft.com/office/officeart/2008/layout/HorizontalMultiLevelHierarchy"/>
    <dgm:cxn modelId="{9E42E55C-8499-4CB9-BADF-7340AD51F349}" type="presParOf" srcId="{5B0A615E-3711-449D-B69C-D6F7ED11F83C}" destId="{AF5E7A10-AF38-4D08-9B31-8A1A681B17A3}" srcOrd="1" destOrd="0" presId="urn:microsoft.com/office/officeart/2008/layout/HorizontalMultiLevelHierarchy"/>
    <dgm:cxn modelId="{49FA4E1A-98A5-454F-8A8E-B0278C0C8F78}" type="presParOf" srcId="{C1737527-99AE-4E60-88CA-7B67F705349E}" destId="{A63A240C-92DE-4E5A-A50B-8E86E641BD35}" srcOrd="4" destOrd="0" presId="urn:microsoft.com/office/officeart/2008/layout/HorizontalMultiLevelHierarchy"/>
    <dgm:cxn modelId="{E0A5B5B3-9D8E-48EA-B0F2-3A2A4D65F3DC}" type="presParOf" srcId="{A63A240C-92DE-4E5A-A50B-8E86E641BD35}" destId="{569DE1AC-CAAA-412B-9F63-3CE15F0F1B28}" srcOrd="0" destOrd="0" presId="urn:microsoft.com/office/officeart/2008/layout/HorizontalMultiLevelHierarchy"/>
    <dgm:cxn modelId="{557816AC-EAFC-446B-A281-E97BA2F2C557}" type="presParOf" srcId="{C1737527-99AE-4E60-88CA-7B67F705349E}" destId="{7DF1FA69-162B-4A1E-8539-7E4219E73B0B}" srcOrd="5" destOrd="0" presId="urn:microsoft.com/office/officeart/2008/layout/HorizontalMultiLevelHierarchy"/>
    <dgm:cxn modelId="{2345E2D9-2487-44AB-93B6-A154C8195269}" type="presParOf" srcId="{7DF1FA69-162B-4A1E-8539-7E4219E73B0B}" destId="{3185EAB1-CED8-4BD2-8565-D51624DB4A8B}" srcOrd="0" destOrd="0" presId="urn:microsoft.com/office/officeart/2008/layout/HorizontalMultiLevelHierarchy"/>
    <dgm:cxn modelId="{16F20871-E830-41F0-9D2E-533BF54E77C0}" type="presParOf" srcId="{7DF1FA69-162B-4A1E-8539-7E4219E73B0B}" destId="{647F4899-F380-48E5-86FF-76FCBA35CE9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3A240C-92DE-4E5A-A50B-8E86E641BD35}">
      <dsp:nvSpPr>
        <dsp:cNvPr id="0" name=""/>
        <dsp:cNvSpPr/>
      </dsp:nvSpPr>
      <dsp:spPr>
        <a:xfrm>
          <a:off x="4394183" y="4269432"/>
          <a:ext cx="266576" cy="507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288" y="0"/>
              </a:lnTo>
              <a:lnTo>
                <a:pt x="133288" y="507957"/>
              </a:lnTo>
              <a:lnTo>
                <a:pt x="266576" y="50795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13129" y="4509070"/>
        <a:ext cx="28682" cy="28682"/>
      </dsp:txXfrm>
    </dsp:sp>
    <dsp:sp modelId="{2C2477EE-C7B7-498E-A341-054B243BE2DA}">
      <dsp:nvSpPr>
        <dsp:cNvPr id="0" name=""/>
        <dsp:cNvSpPr/>
      </dsp:nvSpPr>
      <dsp:spPr>
        <a:xfrm>
          <a:off x="5993640" y="4269432"/>
          <a:ext cx="266576" cy="253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288" y="0"/>
              </a:lnTo>
              <a:lnTo>
                <a:pt x="133288" y="253978"/>
              </a:lnTo>
              <a:lnTo>
                <a:pt x="266576" y="2539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117723" y="4387217"/>
        <a:ext cx="18409" cy="18409"/>
      </dsp:txXfrm>
    </dsp:sp>
    <dsp:sp modelId="{D0C0FCF9-36DC-4699-A62E-9B63BF43C575}">
      <dsp:nvSpPr>
        <dsp:cNvPr id="0" name=""/>
        <dsp:cNvSpPr/>
      </dsp:nvSpPr>
      <dsp:spPr>
        <a:xfrm>
          <a:off x="5993640" y="4015454"/>
          <a:ext cx="266576" cy="253978"/>
        </a:xfrm>
        <a:custGeom>
          <a:avLst/>
          <a:gdLst/>
          <a:ahLst/>
          <a:cxnLst/>
          <a:rect l="0" t="0" r="0" b="0"/>
          <a:pathLst>
            <a:path>
              <a:moveTo>
                <a:pt x="0" y="253978"/>
              </a:moveTo>
              <a:lnTo>
                <a:pt x="133288" y="253978"/>
              </a:lnTo>
              <a:lnTo>
                <a:pt x="133288" y="0"/>
              </a:lnTo>
              <a:lnTo>
                <a:pt x="26657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117723" y="4133238"/>
        <a:ext cx="18409" cy="18409"/>
      </dsp:txXfrm>
    </dsp:sp>
    <dsp:sp modelId="{DC9CC5C6-66DB-4759-B118-85CF8C9C6118}">
      <dsp:nvSpPr>
        <dsp:cNvPr id="0" name=""/>
        <dsp:cNvSpPr/>
      </dsp:nvSpPr>
      <dsp:spPr>
        <a:xfrm>
          <a:off x="4394183" y="4223712"/>
          <a:ext cx="2665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6576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20806" y="4262768"/>
        <a:ext cx="13328" cy="13328"/>
      </dsp:txXfrm>
    </dsp:sp>
    <dsp:sp modelId="{1C1D8547-F6CF-4858-B6D9-30EE57CAB1C9}">
      <dsp:nvSpPr>
        <dsp:cNvPr id="0" name=""/>
        <dsp:cNvSpPr/>
      </dsp:nvSpPr>
      <dsp:spPr>
        <a:xfrm>
          <a:off x="4394183" y="3761475"/>
          <a:ext cx="266576" cy="507957"/>
        </a:xfrm>
        <a:custGeom>
          <a:avLst/>
          <a:gdLst/>
          <a:ahLst/>
          <a:cxnLst/>
          <a:rect l="0" t="0" r="0" b="0"/>
          <a:pathLst>
            <a:path>
              <a:moveTo>
                <a:pt x="0" y="507957"/>
              </a:moveTo>
              <a:lnTo>
                <a:pt x="133288" y="507957"/>
              </a:lnTo>
              <a:lnTo>
                <a:pt x="133288" y="0"/>
              </a:lnTo>
              <a:lnTo>
                <a:pt x="26657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13129" y="4001112"/>
        <a:ext cx="28682" cy="28682"/>
      </dsp:txXfrm>
    </dsp:sp>
    <dsp:sp modelId="{7DB16FCD-A91C-4039-B70A-E9E34624DE38}">
      <dsp:nvSpPr>
        <dsp:cNvPr id="0" name=""/>
        <dsp:cNvSpPr/>
      </dsp:nvSpPr>
      <dsp:spPr>
        <a:xfrm>
          <a:off x="2794725" y="3253517"/>
          <a:ext cx="266576" cy="1015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288" y="0"/>
              </a:lnTo>
              <a:lnTo>
                <a:pt x="133288" y="1015915"/>
              </a:lnTo>
              <a:lnTo>
                <a:pt x="266576" y="10159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01756" y="3735217"/>
        <a:ext cx="52515" cy="52515"/>
      </dsp:txXfrm>
    </dsp:sp>
    <dsp:sp modelId="{A1430607-F1DB-4B70-B5C9-17D8AEB04113}">
      <dsp:nvSpPr>
        <dsp:cNvPr id="0" name=""/>
        <dsp:cNvSpPr/>
      </dsp:nvSpPr>
      <dsp:spPr>
        <a:xfrm>
          <a:off x="4394183" y="2237602"/>
          <a:ext cx="266576" cy="1015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288" y="0"/>
              </a:lnTo>
              <a:lnTo>
                <a:pt x="133288" y="1015915"/>
              </a:lnTo>
              <a:lnTo>
                <a:pt x="266576" y="10159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01213" y="2719302"/>
        <a:ext cx="52515" cy="52515"/>
      </dsp:txXfrm>
    </dsp:sp>
    <dsp:sp modelId="{E6EE44F8-163F-4AB2-8051-DD0ED07367EF}">
      <dsp:nvSpPr>
        <dsp:cNvPr id="0" name=""/>
        <dsp:cNvSpPr/>
      </dsp:nvSpPr>
      <dsp:spPr>
        <a:xfrm>
          <a:off x="4394183" y="2237602"/>
          <a:ext cx="266576" cy="507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288" y="0"/>
              </a:lnTo>
              <a:lnTo>
                <a:pt x="133288" y="507957"/>
              </a:lnTo>
              <a:lnTo>
                <a:pt x="266576" y="50795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13129" y="2477239"/>
        <a:ext cx="28682" cy="28682"/>
      </dsp:txXfrm>
    </dsp:sp>
    <dsp:sp modelId="{078060E1-68A3-40D5-953C-6F4147577D3F}">
      <dsp:nvSpPr>
        <dsp:cNvPr id="0" name=""/>
        <dsp:cNvSpPr/>
      </dsp:nvSpPr>
      <dsp:spPr>
        <a:xfrm>
          <a:off x="4394183" y="2191882"/>
          <a:ext cx="2665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6576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20806" y="2230937"/>
        <a:ext cx="13328" cy="13328"/>
      </dsp:txXfrm>
    </dsp:sp>
    <dsp:sp modelId="{EEBDBF8E-AC17-4ADB-81EC-2262AAC6C4E4}">
      <dsp:nvSpPr>
        <dsp:cNvPr id="0" name=""/>
        <dsp:cNvSpPr/>
      </dsp:nvSpPr>
      <dsp:spPr>
        <a:xfrm>
          <a:off x="4394183" y="1729644"/>
          <a:ext cx="266576" cy="507957"/>
        </a:xfrm>
        <a:custGeom>
          <a:avLst/>
          <a:gdLst/>
          <a:ahLst/>
          <a:cxnLst/>
          <a:rect l="0" t="0" r="0" b="0"/>
          <a:pathLst>
            <a:path>
              <a:moveTo>
                <a:pt x="0" y="507957"/>
              </a:moveTo>
              <a:lnTo>
                <a:pt x="133288" y="507957"/>
              </a:lnTo>
              <a:lnTo>
                <a:pt x="133288" y="0"/>
              </a:lnTo>
              <a:lnTo>
                <a:pt x="26657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13129" y="1969281"/>
        <a:ext cx="28682" cy="28682"/>
      </dsp:txXfrm>
    </dsp:sp>
    <dsp:sp modelId="{3394A311-E168-40B9-A8F2-F0E7DEF40437}">
      <dsp:nvSpPr>
        <dsp:cNvPr id="0" name=""/>
        <dsp:cNvSpPr/>
      </dsp:nvSpPr>
      <dsp:spPr>
        <a:xfrm>
          <a:off x="4394183" y="1221686"/>
          <a:ext cx="266576" cy="1015915"/>
        </a:xfrm>
        <a:custGeom>
          <a:avLst/>
          <a:gdLst/>
          <a:ahLst/>
          <a:cxnLst/>
          <a:rect l="0" t="0" r="0" b="0"/>
          <a:pathLst>
            <a:path>
              <a:moveTo>
                <a:pt x="0" y="1015915"/>
              </a:moveTo>
              <a:lnTo>
                <a:pt x="133288" y="1015915"/>
              </a:lnTo>
              <a:lnTo>
                <a:pt x="133288" y="0"/>
              </a:lnTo>
              <a:lnTo>
                <a:pt x="26657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01213" y="1703386"/>
        <a:ext cx="52515" cy="52515"/>
      </dsp:txXfrm>
    </dsp:sp>
    <dsp:sp modelId="{EE31DFDE-5FA1-48F7-91A3-4B87E78C33CB}">
      <dsp:nvSpPr>
        <dsp:cNvPr id="0" name=""/>
        <dsp:cNvSpPr/>
      </dsp:nvSpPr>
      <dsp:spPr>
        <a:xfrm>
          <a:off x="2794725" y="2237602"/>
          <a:ext cx="266576" cy="1015915"/>
        </a:xfrm>
        <a:custGeom>
          <a:avLst/>
          <a:gdLst/>
          <a:ahLst/>
          <a:cxnLst/>
          <a:rect l="0" t="0" r="0" b="0"/>
          <a:pathLst>
            <a:path>
              <a:moveTo>
                <a:pt x="0" y="1015915"/>
              </a:moveTo>
              <a:lnTo>
                <a:pt x="133288" y="1015915"/>
              </a:lnTo>
              <a:lnTo>
                <a:pt x="133288" y="0"/>
              </a:lnTo>
              <a:lnTo>
                <a:pt x="26657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01756" y="2719302"/>
        <a:ext cx="52515" cy="52515"/>
      </dsp:txXfrm>
    </dsp:sp>
    <dsp:sp modelId="{69E313A0-0381-4257-922C-C244EB7EC150}">
      <dsp:nvSpPr>
        <dsp:cNvPr id="0" name=""/>
        <dsp:cNvSpPr/>
      </dsp:nvSpPr>
      <dsp:spPr>
        <a:xfrm>
          <a:off x="1195268" y="1856633"/>
          <a:ext cx="266576" cy="13968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288" y="0"/>
              </a:lnTo>
              <a:lnTo>
                <a:pt x="133288" y="1396883"/>
              </a:lnTo>
              <a:lnTo>
                <a:pt x="266576" y="13968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293004" y="2519523"/>
        <a:ext cx="71104" cy="71104"/>
      </dsp:txXfrm>
    </dsp:sp>
    <dsp:sp modelId="{2484B0F2-67E9-40C8-AF9A-70B9A5087D75}">
      <dsp:nvSpPr>
        <dsp:cNvPr id="0" name=""/>
        <dsp:cNvSpPr/>
      </dsp:nvSpPr>
      <dsp:spPr>
        <a:xfrm>
          <a:off x="2794725" y="459750"/>
          <a:ext cx="266576" cy="253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288" y="0"/>
              </a:lnTo>
              <a:lnTo>
                <a:pt x="133288" y="253978"/>
              </a:lnTo>
              <a:lnTo>
                <a:pt x="266576" y="2539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18809" y="577534"/>
        <a:ext cx="18409" cy="18409"/>
      </dsp:txXfrm>
    </dsp:sp>
    <dsp:sp modelId="{C403431F-9006-484E-8614-4FF9E0DE6972}">
      <dsp:nvSpPr>
        <dsp:cNvPr id="0" name=""/>
        <dsp:cNvSpPr/>
      </dsp:nvSpPr>
      <dsp:spPr>
        <a:xfrm>
          <a:off x="2794725" y="205771"/>
          <a:ext cx="266576" cy="253978"/>
        </a:xfrm>
        <a:custGeom>
          <a:avLst/>
          <a:gdLst/>
          <a:ahLst/>
          <a:cxnLst/>
          <a:rect l="0" t="0" r="0" b="0"/>
          <a:pathLst>
            <a:path>
              <a:moveTo>
                <a:pt x="0" y="253978"/>
              </a:moveTo>
              <a:lnTo>
                <a:pt x="133288" y="253978"/>
              </a:lnTo>
              <a:lnTo>
                <a:pt x="133288" y="0"/>
              </a:lnTo>
              <a:lnTo>
                <a:pt x="26657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18809" y="323555"/>
        <a:ext cx="18409" cy="18409"/>
      </dsp:txXfrm>
    </dsp:sp>
    <dsp:sp modelId="{C7A9D288-DF4A-4D2F-ABD8-35EB545DD541}">
      <dsp:nvSpPr>
        <dsp:cNvPr id="0" name=""/>
        <dsp:cNvSpPr/>
      </dsp:nvSpPr>
      <dsp:spPr>
        <a:xfrm>
          <a:off x="1195268" y="459750"/>
          <a:ext cx="266576" cy="1396883"/>
        </a:xfrm>
        <a:custGeom>
          <a:avLst/>
          <a:gdLst/>
          <a:ahLst/>
          <a:cxnLst/>
          <a:rect l="0" t="0" r="0" b="0"/>
          <a:pathLst>
            <a:path>
              <a:moveTo>
                <a:pt x="0" y="1396883"/>
              </a:moveTo>
              <a:lnTo>
                <a:pt x="133288" y="1396883"/>
              </a:lnTo>
              <a:lnTo>
                <a:pt x="133288" y="0"/>
              </a:lnTo>
              <a:lnTo>
                <a:pt x="26657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293004" y="1122639"/>
        <a:ext cx="71104" cy="71104"/>
      </dsp:txXfrm>
    </dsp:sp>
    <dsp:sp modelId="{5B4B45CB-7CF8-4707-8914-99F18AAAD31A}">
      <dsp:nvSpPr>
        <dsp:cNvPr id="0" name=""/>
        <dsp:cNvSpPr/>
      </dsp:nvSpPr>
      <dsp:spPr>
        <a:xfrm rot="16200000">
          <a:off x="-77298" y="1653450"/>
          <a:ext cx="2138769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Noise</a:t>
          </a:r>
        </a:p>
      </dsp:txBody>
      <dsp:txXfrm>
        <a:off x="-77298" y="1653450"/>
        <a:ext cx="2138769" cy="406366"/>
      </dsp:txXfrm>
    </dsp:sp>
    <dsp:sp modelId="{D3E35C16-347A-42FF-B015-56CDA8FEBA62}">
      <dsp:nvSpPr>
        <dsp:cNvPr id="0" name=""/>
        <dsp:cNvSpPr/>
      </dsp:nvSpPr>
      <dsp:spPr>
        <a:xfrm>
          <a:off x="1461844" y="256567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Correlated</a:t>
          </a:r>
        </a:p>
      </dsp:txBody>
      <dsp:txXfrm>
        <a:off x="1461844" y="256567"/>
        <a:ext cx="1332880" cy="406366"/>
      </dsp:txXfrm>
    </dsp:sp>
    <dsp:sp modelId="{92A42434-2DE9-4DE7-9554-47AA110B45FA}">
      <dsp:nvSpPr>
        <dsp:cNvPr id="0" name=""/>
        <dsp:cNvSpPr/>
      </dsp:nvSpPr>
      <dsp:spPr>
        <a:xfrm>
          <a:off x="3061302" y="2588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Harmonic distortion</a:t>
          </a:r>
        </a:p>
      </dsp:txBody>
      <dsp:txXfrm>
        <a:off x="3061302" y="2588"/>
        <a:ext cx="1332880" cy="406366"/>
      </dsp:txXfrm>
    </dsp:sp>
    <dsp:sp modelId="{95E7E9F1-9676-4A2B-8B8F-89704F0C2DBE}">
      <dsp:nvSpPr>
        <dsp:cNvPr id="0" name=""/>
        <dsp:cNvSpPr/>
      </dsp:nvSpPr>
      <dsp:spPr>
        <a:xfrm>
          <a:off x="3061302" y="510545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Inter modulation distortion</a:t>
          </a:r>
        </a:p>
      </dsp:txBody>
      <dsp:txXfrm>
        <a:off x="3061302" y="510545"/>
        <a:ext cx="1332880" cy="406366"/>
      </dsp:txXfrm>
    </dsp:sp>
    <dsp:sp modelId="{207CA86A-142A-47DF-9EA4-138A21C1B8A9}">
      <dsp:nvSpPr>
        <dsp:cNvPr id="0" name=""/>
        <dsp:cNvSpPr/>
      </dsp:nvSpPr>
      <dsp:spPr>
        <a:xfrm>
          <a:off x="1461844" y="3050334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Uncorrelated</a:t>
          </a:r>
        </a:p>
      </dsp:txBody>
      <dsp:txXfrm>
        <a:off x="1461844" y="3050334"/>
        <a:ext cx="1332880" cy="406366"/>
      </dsp:txXfrm>
    </dsp:sp>
    <dsp:sp modelId="{6CB062BB-9E74-41F2-88F5-79EC9D7AB97D}">
      <dsp:nvSpPr>
        <dsp:cNvPr id="0" name=""/>
        <dsp:cNvSpPr/>
      </dsp:nvSpPr>
      <dsp:spPr>
        <a:xfrm>
          <a:off x="3061302" y="2034419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Internal Noise</a:t>
          </a:r>
        </a:p>
      </dsp:txBody>
      <dsp:txXfrm>
        <a:off x="3061302" y="2034419"/>
        <a:ext cx="1332880" cy="406366"/>
      </dsp:txXfrm>
    </dsp:sp>
    <dsp:sp modelId="{5B815FFE-4047-44C7-A6E1-21FC35764F77}">
      <dsp:nvSpPr>
        <dsp:cNvPr id="0" name=""/>
        <dsp:cNvSpPr/>
      </dsp:nvSpPr>
      <dsp:spPr>
        <a:xfrm>
          <a:off x="4660759" y="1018503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Shot noise</a:t>
          </a:r>
        </a:p>
      </dsp:txBody>
      <dsp:txXfrm>
        <a:off x="4660759" y="1018503"/>
        <a:ext cx="1332880" cy="406366"/>
      </dsp:txXfrm>
    </dsp:sp>
    <dsp:sp modelId="{7446F24D-9719-4811-BE22-551AD975C3BE}">
      <dsp:nvSpPr>
        <dsp:cNvPr id="0" name=""/>
        <dsp:cNvSpPr/>
      </dsp:nvSpPr>
      <dsp:spPr>
        <a:xfrm>
          <a:off x="4660759" y="1526461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Transit time noise</a:t>
          </a:r>
        </a:p>
      </dsp:txBody>
      <dsp:txXfrm>
        <a:off x="4660759" y="1526461"/>
        <a:ext cx="1332880" cy="406366"/>
      </dsp:txXfrm>
    </dsp:sp>
    <dsp:sp modelId="{56427481-5E03-4BC2-A6C7-4029752547BB}">
      <dsp:nvSpPr>
        <dsp:cNvPr id="0" name=""/>
        <dsp:cNvSpPr/>
      </dsp:nvSpPr>
      <dsp:spPr>
        <a:xfrm>
          <a:off x="4660759" y="2034419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Thermal Noise</a:t>
          </a:r>
        </a:p>
      </dsp:txBody>
      <dsp:txXfrm>
        <a:off x="4660759" y="2034419"/>
        <a:ext cx="1332880" cy="406366"/>
      </dsp:txXfrm>
    </dsp:sp>
    <dsp:sp modelId="{197851C4-D5F0-4456-8EFC-555037D974C9}">
      <dsp:nvSpPr>
        <dsp:cNvPr id="0" name=""/>
        <dsp:cNvSpPr/>
      </dsp:nvSpPr>
      <dsp:spPr>
        <a:xfrm>
          <a:off x="4660759" y="2542376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Flicker Noise</a:t>
          </a:r>
        </a:p>
      </dsp:txBody>
      <dsp:txXfrm>
        <a:off x="4660759" y="2542376"/>
        <a:ext cx="1332880" cy="406366"/>
      </dsp:txXfrm>
    </dsp:sp>
    <dsp:sp modelId="{38B33331-228B-4FDB-8B07-12954968FD1B}">
      <dsp:nvSpPr>
        <dsp:cNvPr id="0" name=""/>
        <dsp:cNvSpPr/>
      </dsp:nvSpPr>
      <dsp:spPr>
        <a:xfrm>
          <a:off x="4660759" y="3050334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Partition Noise</a:t>
          </a:r>
        </a:p>
      </dsp:txBody>
      <dsp:txXfrm>
        <a:off x="4660759" y="3050334"/>
        <a:ext cx="1332880" cy="406366"/>
      </dsp:txXfrm>
    </dsp:sp>
    <dsp:sp modelId="{981EA1E5-1E01-46A6-BE9A-26B41AF61DC3}">
      <dsp:nvSpPr>
        <dsp:cNvPr id="0" name=""/>
        <dsp:cNvSpPr/>
      </dsp:nvSpPr>
      <dsp:spPr>
        <a:xfrm>
          <a:off x="3061302" y="4066249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External Noise</a:t>
          </a:r>
        </a:p>
      </dsp:txBody>
      <dsp:txXfrm>
        <a:off x="3061302" y="4066249"/>
        <a:ext cx="1332880" cy="406366"/>
      </dsp:txXfrm>
    </dsp:sp>
    <dsp:sp modelId="{E3DE7C75-38A1-45EB-B98F-76AAD60AD846}">
      <dsp:nvSpPr>
        <dsp:cNvPr id="0" name=""/>
        <dsp:cNvSpPr/>
      </dsp:nvSpPr>
      <dsp:spPr>
        <a:xfrm>
          <a:off x="4660759" y="3558292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Atmospheric Noise</a:t>
          </a:r>
        </a:p>
      </dsp:txBody>
      <dsp:txXfrm>
        <a:off x="4660759" y="3558292"/>
        <a:ext cx="1332880" cy="406366"/>
      </dsp:txXfrm>
    </dsp:sp>
    <dsp:sp modelId="{B3DDBDFC-BE77-4ACB-B11C-BCDEE2F3CAD4}">
      <dsp:nvSpPr>
        <dsp:cNvPr id="0" name=""/>
        <dsp:cNvSpPr/>
      </dsp:nvSpPr>
      <dsp:spPr>
        <a:xfrm>
          <a:off x="4660759" y="4066249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Extra Terrestrial Noise</a:t>
          </a:r>
        </a:p>
      </dsp:txBody>
      <dsp:txXfrm>
        <a:off x="4660759" y="4066249"/>
        <a:ext cx="1332880" cy="406366"/>
      </dsp:txXfrm>
    </dsp:sp>
    <dsp:sp modelId="{9D417299-4322-42D8-AAC0-60577B2814A4}">
      <dsp:nvSpPr>
        <dsp:cNvPr id="0" name=""/>
        <dsp:cNvSpPr/>
      </dsp:nvSpPr>
      <dsp:spPr>
        <a:xfrm>
          <a:off x="6260216" y="3812271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Solar noise</a:t>
          </a:r>
        </a:p>
      </dsp:txBody>
      <dsp:txXfrm>
        <a:off x="6260216" y="3812271"/>
        <a:ext cx="1332880" cy="406366"/>
      </dsp:txXfrm>
    </dsp:sp>
    <dsp:sp modelId="{672892F3-247C-4246-B8CD-931BF4A7B5FD}">
      <dsp:nvSpPr>
        <dsp:cNvPr id="0" name=""/>
        <dsp:cNvSpPr/>
      </dsp:nvSpPr>
      <dsp:spPr>
        <a:xfrm>
          <a:off x="6260216" y="4320228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Cosmic noise</a:t>
          </a:r>
        </a:p>
      </dsp:txBody>
      <dsp:txXfrm>
        <a:off x="6260216" y="4320228"/>
        <a:ext cx="1332880" cy="406366"/>
      </dsp:txXfrm>
    </dsp:sp>
    <dsp:sp modelId="{3185EAB1-CED8-4BD2-8565-D51624DB4A8B}">
      <dsp:nvSpPr>
        <dsp:cNvPr id="0" name=""/>
        <dsp:cNvSpPr/>
      </dsp:nvSpPr>
      <dsp:spPr>
        <a:xfrm>
          <a:off x="4660759" y="4574207"/>
          <a:ext cx="1332880" cy="4063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Man-made noise</a:t>
          </a:r>
        </a:p>
      </dsp:txBody>
      <dsp:txXfrm>
        <a:off x="4660759" y="4574207"/>
        <a:ext cx="1332880" cy="4063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Noise in Communication </a:t>
            </a:r>
            <a:br>
              <a:rPr lang="en-US" dirty="0"/>
            </a:br>
            <a:r>
              <a:rPr lang="en-US" dirty="0"/>
              <a:t>System</a:t>
            </a:r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E39A9-14F5-4A9D-B96E-80AC7361C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DA6C2-E884-4E19-B663-313DD72AE3E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00000"/>
              </a:lnSpc>
            </a:pPr>
            <a:r>
              <a:rPr lang="en-IN" spc="10" dirty="0">
                <a:cs typeface="Times New Roman"/>
              </a:rPr>
              <a:t>Electrical noise is defined as any undesirable electrical energy that falls within the passband of the signal.</a:t>
            </a:r>
          </a:p>
          <a:p>
            <a:pPr marL="0">
              <a:lnSpc>
                <a:spcPct val="100000"/>
              </a:lnSpc>
            </a:pPr>
            <a:r>
              <a:rPr lang="en-IN" spc="10" dirty="0">
                <a:cs typeface="Times New Roman"/>
              </a:rPr>
              <a:t>The unwanted signals arise</a:t>
            </a:r>
            <a:r>
              <a:rPr lang="en-IN" dirty="0">
                <a:cs typeface="Times New Roman"/>
              </a:rPr>
              <a:t> </a:t>
            </a:r>
            <a:r>
              <a:rPr lang="en-IN" spc="10" dirty="0">
                <a:cs typeface="Times New Roman"/>
              </a:rPr>
              <a:t>from a variety of sources which may be considered in one of two</a:t>
            </a:r>
            <a:r>
              <a:rPr lang="en-IN" dirty="0">
                <a:cs typeface="Times New Roman"/>
              </a:rPr>
              <a:t> </a:t>
            </a:r>
            <a:r>
              <a:rPr lang="en-IN" spc="10" dirty="0">
                <a:cs typeface="Times New Roman"/>
              </a:rPr>
              <a:t>main categories:-</a:t>
            </a: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IN" i="1" spc="10" dirty="0">
                <a:solidFill>
                  <a:srgbClr val="FF0000"/>
                </a:solidFill>
                <a:cs typeface="Arial"/>
              </a:rPr>
              <a:t>Interference, usually from a human source (man made)</a:t>
            </a:r>
            <a:endParaRPr lang="en-IN" dirty="0">
              <a:cs typeface="Arial"/>
            </a:endParaRP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IN" i="1" spc="10" dirty="0">
                <a:solidFill>
                  <a:srgbClr val="FF0000"/>
                </a:solidFill>
                <a:cs typeface="Arial"/>
              </a:rPr>
              <a:t>Naturally occurring random noise</a:t>
            </a: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b="1" spc="10" dirty="0">
                <a:solidFill>
                  <a:schemeClr val="accent6">
                    <a:lumMod val="50000"/>
                  </a:schemeClr>
                </a:solidFill>
                <a:cs typeface="Arial"/>
              </a:rPr>
              <a:t>Interference</a:t>
            </a:r>
            <a:endParaRPr lang="en-US" dirty="0">
              <a:solidFill>
                <a:schemeClr val="accent6">
                  <a:lumMod val="50000"/>
                </a:schemeClr>
              </a:solidFill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lang="en-IN" spc="10" dirty="0">
                <a:cs typeface="Times New Roman"/>
              </a:rPr>
              <a:t>Interference arises for example, from other communication</a:t>
            </a:r>
            <a:r>
              <a:rPr lang="en-IN" dirty="0">
                <a:cs typeface="Times New Roman"/>
              </a:rPr>
              <a:t> </a:t>
            </a:r>
            <a:r>
              <a:rPr lang="en-IN" spc="10" dirty="0">
                <a:cs typeface="Times New Roman"/>
              </a:rPr>
              <a:t>systems (cross talk), 50 Hz supplies (hum) and harmonics, switched mode power supplies, thyristor circuits, ignition (car spark plugs) motors … etc.</a:t>
            </a:r>
            <a:endParaRPr lang="en-IN" dirty="0"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7725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88AE9-20D4-4A90-B12D-153A63457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Noise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1F1A2-A46A-4E73-A898-65E203E1371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53023AF-221A-4369-9A87-65FA36E479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2552998"/>
              </p:ext>
            </p:extLst>
          </p:nvPr>
        </p:nvGraphicFramePr>
        <p:xfrm>
          <a:off x="304800" y="1417638"/>
          <a:ext cx="8382000" cy="4983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1540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967A6-1FD0-4E90-BF70-84BC6AB2523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609600"/>
            <a:ext cx="7772400" cy="5410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Correlated noise:</a:t>
            </a:r>
          </a:p>
          <a:p>
            <a:pPr marL="0" indent="0">
              <a:buNone/>
            </a:pPr>
            <a:r>
              <a:rPr lang="en-US" i="1" dirty="0"/>
              <a:t>                      “  If there is no signal then there is no noise”.</a:t>
            </a:r>
          </a:p>
          <a:p>
            <a:r>
              <a:rPr lang="en-US" dirty="0"/>
              <a:t> It is produced by non-linear Amplification which includes,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1. Harmonic Distortion</a:t>
            </a:r>
          </a:p>
          <a:p>
            <a:pPr marL="514350" indent="-514350">
              <a:buAutoNum type="arabicPeriod" startAt="2"/>
            </a:pPr>
            <a:r>
              <a:rPr lang="en-US" dirty="0"/>
              <a:t>Intermodulation Distortion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Non-linear distortion that creates unwanted frequencies that interfere with the signal and degrade the performance.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393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B417-7B58-4FDC-AD6B-794150DCF0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33400" y="685800"/>
            <a:ext cx="7772400" cy="5160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Harmonic Distortion:</a:t>
            </a:r>
          </a:p>
          <a:p>
            <a:r>
              <a:rPr lang="en-US" dirty="0"/>
              <a:t>Harmonics are integral multiple of the original signal.</a:t>
            </a:r>
          </a:p>
          <a:p>
            <a:r>
              <a:rPr lang="en-US" dirty="0"/>
              <a:t>It is also called amplitude distortion. 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9EE68-5FD1-4EF1-81C3-780055EDF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438400"/>
            <a:ext cx="8382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31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A7C3A-67A1-4903-8E6A-E08F8FE70DB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5799" y="381000"/>
            <a:ext cx="8001001" cy="5638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Intermodulation Distortion: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 Intermodulation takes place when the frequency components in the original signal mix in a non-linear device to produce sum and difference frequency components.</a:t>
            </a:r>
          </a:p>
          <a:p>
            <a:r>
              <a:rPr lang="en-US" dirty="0"/>
              <a:t>For example , mixer and radio detector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285AC1-2ACA-4259-8773-9155E7336C74}"/>
              </a:ext>
            </a:extLst>
          </p:cNvPr>
          <p:cNvCxnSpPr>
            <a:cxnSpLocks/>
          </p:cNvCxnSpPr>
          <p:nvPr/>
        </p:nvCxnSpPr>
        <p:spPr>
          <a:xfrm>
            <a:off x="4191000" y="3429000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8EEB0B5-BD0B-4974-9333-76032163FBA1}"/>
              </a:ext>
            </a:extLst>
          </p:cNvPr>
          <p:cNvCxnSpPr/>
          <p:nvPr/>
        </p:nvCxnSpPr>
        <p:spPr>
          <a:xfrm>
            <a:off x="1371600" y="4419600"/>
            <a:ext cx="6324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40370D-2A9D-412E-800F-14D04EB07106}"/>
              </a:ext>
            </a:extLst>
          </p:cNvPr>
          <p:cNvCxnSpPr/>
          <p:nvPr/>
        </p:nvCxnSpPr>
        <p:spPr>
          <a:xfrm>
            <a:off x="4876800" y="3429000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B5480D-BE17-4199-A997-1D43A1D049A9}"/>
              </a:ext>
            </a:extLst>
          </p:cNvPr>
          <p:cNvCxnSpPr/>
          <p:nvPr/>
        </p:nvCxnSpPr>
        <p:spPr>
          <a:xfrm>
            <a:off x="3124200" y="3886200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9494E2-59E0-41AE-94F1-3F2090FD575A}"/>
              </a:ext>
            </a:extLst>
          </p:cNvPr>
          <p:cNvCxnSpPr/>
          <p:nvPr/>
        </p:nvCxnSpPr>
        <p:spPr>
          <a:xfrm>
            <a:off x="6096000" y="38100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01EB633-7CB7-4EDE-A1C2-6BAE3D095954}"/>
              </a:ext>
            </a:extLst>
          </p:cNvPr>
          <p:cNvSpPr txBox="1"/>
          <p:nvPr/>
        </p:nvSpPr>
        <p:spPr>
          <a:xfrm>
            <a:off x="4038600" y="4572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E87E1A-0F5B-4F16-A159-74AC82B86186}"/>
              </a:ext>
            </a:extLst>
          </p:cNvPr>
          <p:cNvSpPr txBox="1"/>
          <p:nvPr/>
        </p:nvSpPr>
        <p:spPr>
          <a:xfrm>
            <a:off x="4768516" y="456361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DDAE73-E897-4515-8663-D0D73B08664C}"/>
              </a:ext>
            </a:extLst>
          </p:cNvPr>
          <p:cNvSpPr txBox="1"/>
          <p:nvPr/>
        </p:nvSpPr>
        <p:spPr>
          <a:xfrm>
            <a:off x="5715000" y="45720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fb+fa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344D07-E5CA-4303-BD17-4ECB2164EC14}"/>
              </a:ext>
            </a:extLst>
          </p:cNvPr>
          <p:cNvSpPr txBox="1"/>
          <p:nvPr/>
        </p:nvSpPr>
        <p:spPr>
          <a:xfrm>
            <a:off x="2558716" y="45720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fb-fa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AD091B5-35ED-4E31-AC7C-978D266CF8E3}"/>
              </a:ext>
            </a:extLst>
          </p:cNvPr>
          <p:cNvCxnSpPr/>
          <p:nvPr/>
        </p:nvCxnSpPr>
        <p:spPr>
          <a:xfrm>
            <a:off x="7696200" y="4419600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0B2A5E8-0C81-4D92-B847-F9A254FF280E}"/>
              </a:ext>
            </a:extLst>
          </p:cNvPr>
          <p:cNvSpPr txBox="1"/>
          <p:nvPr/>
        </p:nvSpPr>
        <p:spPr>
          <a:xfrm>
            <a:off x="7924800" y="4419600"/>
            <a:ext cx="83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freq</a:t>
            </a:r>
            <a:endParaRPr lang="en-US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1526E4D-1845-42E5-A1B4-A0884DA2BBDB}"/>
              </a:ext>
            </a:extLst>
          </p:cNvPr>
          <p:cNvCxnSpPr/>
          <p:nvPr/>
        </p:nvCxnSpPr>
        <p:spPr>
          <a:xfrm flipV="1">
            <a:off x="6248400" y="3276600"/>
            <a:ext cx="533400" cy="76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2F3AE80-B3C3-421F-BB23-AF8451EFD1EF}"/>
              </a:ext>
            </a:extLst>
          </p:cNvPr>
          <p:cNvSpPr txBox="1"/>
          <p:nvPr/>
        </p:nvSpPr>
        <p:spPr>
          <a:xfrm>
            <a:off x="6781799" y="2907269"/>
            <a:ext cx="1981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Sum frequency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716512D-6C85-4E80-ABBC-8435B3352474}"/>
              </a:ext>
            </a:extLst>
          </p:cNvPr>
          <p:cNvCxnSpPr/>
          <p:nvPr/>
        </p:nvCxnSpPr>
        <p:spPr>
          <a:xfrm flipH="1" flipV="1">
            <a:off x="2057400" y="3429000"/>
            <a:ext cx="83820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5555D86-B1F6-48DF-990E-1790443E7F46}"/>
              </a:ext>
            </a:extLst>
          </p:cNvPr>
          <p:cNvSpPr txBox="1"/>
          <p:nvPr/>
        </p:nvSpPr>
        <p:spPr>
          <a:xfrm>
            <a:off x="914399" y="3048000"/>
            <a:ext cx="2057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Difference frequency</a:t>
            </a:r>
          </a:p>
        </p:txBody>
      </p:sp>
    </p:spTree>
    <p:extLst>
      <p:ext uri="{BB962C8B-B14F-4D97-AF65-F5344CB8AC3E}">
        <p14:creationId xmlns:p14="http://schemas.microsoft.com/office/powerpoint/2010/main" val="1965048035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238B0-28B4-4BB4-88F6-CB6905855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External Noise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229E0-1440-42EB-B3C8-352D571F360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5800" y="1447800"/>
            <a:ext cx="80010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Atmospheric Noise : </a:t>
            </a:r>
            <a:r>
              <a:rPr lang="en-US" dirty="0"/>
              <a:t>Atmospheric Noise is also known as static noise which is the natural source of disturbance caused by </a:t>
            </a:r>
            <a:r>
              <a:rPr lang="en-US" dirty="0">
                <a:solidFill>
                  <a:srgbClr val="FF0000"/>
                </a:solidFill>
              </a:rPr>
              <a:t>lightning</a:t>
            </a:r>
            <a:r>
              <a:rPr lang="en-US" dirty="0"/>
              <a:t>, discharge in thunderstorm and the </a:t>
            </a:r>
            <a:r>
              <a:rPr lang="en-US" dirty="0">
                <a:solidFill>
                  <a:srgbClr val="FF0000"/>
                </a:solidFill>
              </a:rPr>
              <a:t>natural disturbances</a:t>
            </a:r>
            <a:r>
              <a:rPr lang="en-US" dirty="0"/>
              <a:t> occurring in the nature.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Industrial Noise : </a:t>
            </a:r>
            <a:r>
              <a:rPr lang="en-US" dirty="0"/>
              <a:t>Sources of Industrial noise are auto-mobiles, aircraft, ignition of electric motors and switching gear. </a:t>
            </a:r>
          </a:p>
          <a:p>
            <a:pPr>
              <a:buNone/>
            </a:pPr>
            <a:r>
              <a:rPr lang="en-US" dirty="0"/>
              <a:t>    The main cause of Industrial noise is </a:t>
            </a:r>
            <a:r>
              <a:rPr lang="en-US" dirty="0">
                <a:solidFill>
                  <a:srgbClr val="FF0000"/>
                </a:solidFill>
              </a:rPr>
              <a:t>High voltage wires</a:t>
            </a:r>
            <a:r>
              <a:rPr lang="en-US" dirty="0"/>
              <a:t>. These noises is generally produced by the discharge present in the operations. It is also called as </a:t>
            </a:r>
            <a:r>
              <a:rPr lang="en-US" b="1" dirty="0"/>
              <a:t>MAN-MADE NOISE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90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b="1" dirty="0"/>
              <a:t>Extraterrestrial Noise : </a:t>
            </a:r>
            <a:r>
              <a:rPr lang="en-US" dirty="0"/>
              <a:t>Extraterrestrial Noise exist on the basis of their </a:t>
            </a:r>
            <a:r>
              <a:rPr lang="en-US" dirty="0">
                <a:solidFill>
                  <a:srgbClr val="FF0000"/>
                </a:solidFill>
              </a:rPr>
              <a:t>originating source</a:t>
            </a:r>
            <a:r>
              <a:rPr lang="en-US" dirty="0"/>
              <a:t>. </a:t>
            </a:r>
          </a:p>
          <a:p>
            <a:r>
              <a:rPr lang="en-US" dirty="0"/>
              <a:t>They are subdivided into</a:t>
            </a:r>
            <a:br>
              <a:rPr lang="en-US" dirty="0"/>
            </a:br>
            <a:r>
              <a:rPr lang="en-US" b="1" dirty="0" err="1"/>
              <a:t>i</a:t>
            </a:r>
            <a:r>
              <a:rPr lang="en-US" b="1" dirty="0"/>
              <a:t>)</a:t>
            </a:r>
            <a:r>
              <a:rPr lang="en-US" dirty="0"/>
              <a:t> Solar Noise</a:t>
            </a:r>
            <a:br>
              <a:rPr lang="en-US" dirty="0"/>
            </a:br>
            <a:r>
              <a:rPr lang="en-US" b="1" dirty="0"/>
              <a:t>ii)</a:t>
            </a:r>
            <a:r>
              <a:rPr lang="en-US" dirty="0"/>
              <a:t> Cosmic Noise</a:t>
            </a:r>
          </a:p>
          <a:p>
            <a:pPr fontAlgn="base"/>
            <a:r>
              <a:rPr lang="en-US" b="1" dirty="0"/>
              <a:t>Solar Noise</a:t>
            </a:r>
            <a:r>
              <a:rPr lang="en-US" dirty="0"/>
              <a:t>: Solar noise is generated by the </a:t>
            </a:r>
            <a:r>
              <a:rPr lang="en-US" dirty="0">
                <a:solidFill>
                  <a:srgbClr val="FF0000"/>
                </a:solidFill>
              </a:rPr>
              <a:t>sun</a:t>
            </a:r>
            <a:r>
              <a:rPr lang="en-US" dirty="0"/>
              <a:t>. As Sun is a large body with extremely high temperature thus it </a:t>
            </a:r>
            <a:r>
              <a:rPr lang="en-US" dirty="0">
                <a:solidFill>
                  <a:srgbClr val="FF0000"/>
                </a:solidFill>
              </a:rPr>
              <a:t>emits or releases high electrical energy in noise form </a:t>
            </a:r>
            <a:r>
              <a:rPr lang="en-US" dirty="0"/>
              <a:t>over a broad frequency range.</a:t>
            </a:r>
          </a:p>
          <a:p>
            <a:pPr fontAlgn="base"/>
            <a:r>
              <a:rPr lang="en-US" dirty="0"/>
              <a:t>However, the intensity of the produced noise signal changes timely. This is so because the temperature change of the sun.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5135563"/>
          </a:xfrm>
        </p:spPr>
        <p:txBody>
          <a:bodyPr>
            <a:normAutofit/>
          </a:bodyPr>
          <a:lstStyle/>
          <a:p>
            <a:pPr fontAlgn="base"/>
            <a:r>
              <a:rPr lang="en-US" b="1" dirty="0"/>
              <a:t>Cosmic Noise</a:t>
            </a:r>
            <a:r>
              <a:rPr lang="en-US" dirty="0"/>
              <a:t>: This noise originates from the </a:t>
            </a:r>
            <a:r>
              <a:rPr lang="en-US" dirty="0">
                <a:solidFill>
                  <a:srgbClr val="FF0000"/>
                </a:solidFill>
              </a:rPr>
              <a:t>stars present in the outer space</a:t>
            </a:r>
            <a:r>
              <a:rPr lang="en-US" dirty="0"/>
              <a:t>. As distant stars are also very high-temperature bodies and are also termed as the sun. The noise generated from the star is similar to that generated from the sun. Cosmic noise is also known as </a:t>
            </a:r>
            <a:r>
              <a:rPr lang="en-US" b="1" dirty="0"/>
              <a:t>black body noise</a:t>
            </a:r>
            <a:r>
              <a:rPr lang="en-US" dirty="0"/>
              <a:t>.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Internal Noise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Internal Noise are the type of Noise which are generated </a:t>
            </a:r>
            <a:r>
              <a:rPr lang="en-US" dirty="0">
                <a:solidFill>
                  <a:srgbClr val="FF0000"/>
                </a:solidFill>
              </a:rPr>
              <a:t>internally or within the Communication System</a:t>
            </a:r>
            <a:r>
              <a:rPr lang="en-US" dirty="0"/>
              <a:t> or in the receiver. They may be treated qualitatively and can also be reduced or minimized by the proper designing of the system.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b="1" dirty="0"/>
              <a:t>Shot Noise :</a:t>
            </a:r>
            <a:r>
              <a:rPr lang="en-US" dirty="0"/>
              <a:t> These Noise are generally arises in the active devices due to the </a:t>
            </a:r>
            <a:r>
              <a:rPr lang="en-US" dirty="0">
                <a:solidFill>
                  <a:srgbClr val="FF0000"/>
                </a:solidFill>
              </a:rPr>
              <a:t>random </a:t>
            </a:r>
            <a:r>
              <a:rPr lang="en-US" dirty="0" err="1">
                <a:solidFill>
                  <a:srgbClr val="FF0000"/>
                </a:solidFill>
              </a:rPr>
              <a:t>behaviour</a:t>
            </a:r>
            <a:r>
              <a:rPr lang="en-US" dirty="0">
                <a:solidFill>
                  <a:srgbClr val="FF0000"/>
                </a:solidFill>
              </a:rPr>
              <a:t> of Charge particles</a:t>
            </a:r>
            <a:r>
              <a:rPr lang="en-US" dirty="0"/>
              <a:t>. In case of electron tube, shot Noise is produces due to the  random emission of electron form cathodes.</a:t>
            </a:r>
          </a:p>
          <a:p>
            <a:r>
              <a:rPr lang="en-US" b="1" dirty="0"/>
              <a:t>Partition Noise :</a:t>
            </a:r>
            <a:r>
              <a:rPr lang="en-US" dirty="0"/>
              <a:t> When a circuit is to divide in between two or more paths then the noise generated is known as Partition noise. The reason for the generation is </a:t>
            </a:r>
            <a:r>
              <a:rPr lang="en-US" dirty="0">
                <a:solidFill>
                  <a:srgbClr val="FF0000"/>
                </a:solidFill>
              </a:rPr>
              <a:t>random fluctuation in the division</a:t>
            </a:r>
            <a:r>
              <a:rPr lang="en-US" dirty="0"/>
              <a:t>.</a:t>
            </a:r>
          </a:p>
          <a:p>
            <a:r>
              <a:rPr lang="en-US" b="1" dirty="0"/>
              <a:t>Low- Frequency Noise :</a:t>
            </a:r>
            <a:r>
              <a:rPr lang="en-US" dirty="0"/>
              <a:t> They are also known as </a:t>
            </a:r>
            <a:r>
              <a:rPr lang="en-US" b="1" dirty="0"/>
              <a:t>FLICKER NOISE</a:t>
            </a:r>
            <a:r>
              <a:rPr lang="en-US" dirty="0"/>
              <a:t>. These type of noise are generally observed at a </a:t>
            </a:r>
            <a:r>
              <a:rPr lang="en-US" dirty="0">
                <a:solidFill>
                  <a:srgbClr val="FF0000"/>
                </a:solidFill>
              </a:rPr>
              <a:t>frequency range below few kHz</a:t>
            </a:r>
            <a:r>
              <a:rPr lang="en-US" dirty="0"/>
              <a:t>.  Power spectral density of these noise increases with the decrease in frequency. That why the name is given Low- Frequency Noise.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b="1" dirty="0"/>
              <a:t>High- Frequency Noise :</a:t>
            </a:r>
            <a:r>
              <a:rPr lang="en-US" dirty="0"/>
              <a:t> These noises are also known </a:t>
            </a:r>
            <a:r>
              <a:rPr lang="en-US" b="1" dirty="0"/>
              <a:t>TRANSIT- TIME </a:t>
            </a:r>
            <a:r>
              <a:rPr lang="en-US" dirty="0"/>
              <a:t>Noise. They are observed in the semi-conductor devices when the transit time of a charge carrier while crossing a junction is compared with the time period of that signal.</a:t>
            </a:r>
          </a:p>
          <a:p>
            <a:endParaRPr lang="en-US" dirty="0"/>
          </a:p>
          <a:p>
            <a:r>
              <a:rPr lang="en-US" b="1" dirty="0"/>
              <a:t>Thermal Noise :</a:t>
            </a:r>
            <a:r>
              <a:rPr lang="en-US" dirty="0"/>
              <a:t> Thermal Noise are random and often referred as </a:t>
            </a:r>
            <a:r>
              <a:rPr lang="en-US" b="1" dirty="0"/>
              <a:t>White Noise or Johnson Noise. </a:t>
            </a:r>
            <a:r>
              <a:rPr lang="en-US" dirty="0"/>
              <a:t>Thermal noise are generally observed in the resistor or the sensitive resistive components of a complex impedance due to the random and </a:t>
            </a:r>
            <a:r>
              <a:rPr lang="en-US" dirty="0">
                <a:solidFill>
                  <a:srgbClr val="FF0000"/>
                </a:solidFill>
              </a:rPr>
              <a:t>rapid movement of molecules or atoms or electrons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D41E6-E23E-44E5-B5A5-7ECD4523636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24000" y="1600200"/>
            <a:ext cx="777240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/>
              <a:t>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C5E600-CBED-4664-8863-6AC5BAD8D917}"/>
              </a:ext>
            </a:extLst>
          </p:cNvPr>
          <p:cNvSpPr/>
          <p:nvPr/>
        </p:nvSpPr>
        <p:spPr>
          <a:xfrm>
            <a:off x="1676400" y="1828800"/>
            <a:ext cx="66751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 !!!</a:t>
            </a:r>
          </a:p>
        </p:txBody>
      </p:sp>
    </p:spTree>
    <p:extLst>
      <p:ext uri="{BB962C8B-B14F-4D97-AF65-F5344CB8AC3E}">
        <p14:creationId xmlns:p14="http://schemas.microsoft.com/office/powerpoint/2010/main" val="4188455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77</TotalTime>
  <Words>341</Words>
  <Application>Microsoft Office PowerPoint</Application>
  <PresentationFormat>On-screen Show (4:3)</PresentationFormat>
  <Paragraphs>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Franklin Gothic Book</vt:lpstr>
      <vt:lpstr>Perpetua</vt:lpstr>
      <vt:lpstr>Wingdings</vt:lpstr>
      <vt:lpstr>Wingdings 2</vt:lpstr>
      <vt:lpstr>Equity</vt:lpstr>
      <vt:lpstr>Noise in Communication  System</vt:lpstr>
      <vt:lpstr>NOISE</vt:lpstr>
      <vt:lpstr>Types of Noise</vt:lpstr>
      <vt:lpstr>PowerPoint Presentation</vt:lpstr>
      <vt:lpstr>PowerPoint Presentation</vt:lpstr>
      <vt:lpstr>PowerPoint Presentation</vt:lpstr>
      <vt:lpstr>External Noise</vt:lpstr>
      <vt:lpstr>PowerPoint Presentation</vt:lpstr>
      <vt:lpstr>PowerPoint Presentation</vt:lpstr>
      <vt:lpstr>Internal Noise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Noise in Communication  System</dc:title>
  <dc:creator>Bhavani</dc:creator>
  <cp:lastModifiedBy>FrJOHN</cp:lastModifiedBy>
  <cp:revision>11</cp:revision>
  <dcterms:created xsi:type="dcterms:W3CDTF">2006-08-16T00:00:00Z</dcterms:created>
  <dcterms:modified xsi:type="dcterms:W3CDTF">2019-07-30T04:31:39Z</dcterms:modified>
</cp:coreProperties>
</file>