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String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just"/>
            <a:r>
              <a:rPr lang="en-US" dirty="0" smtClean="0"/>
              <a:t>In java, </a:t>
            </a:r>
            <a:r>
              <a:rPr lang="en-US" dirty="0" smtClean="0">
                <a:solidFill>
                  <a:srgbClr val="FF0000"/>
                </a:solidFill>
              </a:rPr>
              <a:t>string is basically an object that represents sequence of char values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An array of characters works same as java string. For example:</a:t>
            </a:r>
          </a:p>
          <a:p>
            <a:pPr algn="just">
              <a:buNone/>
            </a:pPr>
            <a:r>
              <a:rPr lang="en-US" b="1" dirty="0" smtClean="0"/>
              <a:t>    </a:t>
            </a:r>
          </a:p>
          <a:p>
            <a:pPr algn="just">
              <a:buNone/>
            </a:pPr>
            <a:r>
              <a:rPr lang="en-US" b="1" dirty="0" smtClean="0"/>
              <a:t>     char[] </a:t>
            </a:r>
            <a:r>
              <a:rPr lang="en-US" b="1" dirty="0" err="1" smtClean="0"/>
              <a:t>ch</a:t>
            </a:r>
            <a:r>
              <a:rPr lang="en-US" b="1" dirty="0" smtClean="0"/>
              <a:t>={</a:t>
            </a:r>
            <a:r>
              <a:rPr lang="en-US" b="1" dirty="0" smtClean="0">
                <a:solidFill>
                  <a:srgbClr val="7030A0"/>
                </a:solidFill>
              </a:rPr>
              <a:t>'</a:t>
            </a:r>
            <a:r>
              <a:rPr lang="en-US" b="1" dirty="0" err="1" smtClean="0">
                <a:solidFill>
                  <a:srgbClr val="7030A0"/>
                </a:solidFill>
              </a:rPr>
              <a:t>j','a','v','a','t','p','o','i','n','t</a:t>
            </a:r>
            <a:r>
              <a:rPr lang="en-US" b="1" dirty="0" smtClean="0"/>
              <a:t>'};  </a:t>
            </a:r>
          </a:p>
          <a:p>
            <a:pPr algn="just">
              <a:buNone/>
            </a:pPr>
            <a:r>
              <a:rPr lang="en-US" b="1" dirty="0" smtClean="0"/>
              <a:t>      String s=new String(</a:t>
            </a:r>
            <a:r>
              <a:rPr lang="en-US" b="1" dirty="0" err="1" smtClean="0"/>
              <a:t>ch</a:t>
            </a:r>
            <a:r>
              <a:rPr lang="en-US" b="1" dirty="0" smtClean="0"/>
              <a:t>);</a:t>
            </a:r>
            <a:r>
              <a:rPr lang="en-US" dirty="0" smtClean="0"/>
              <a:t>  </a:t>
            </a:r>
          </a:p>
          <a:p>
            <a:pPr algn="just">
              <a:buNone/>
            </a:pPr>
            <a:r>
              <a:rPr lang="en-US" dirty="0" smtClean="0"/>
              <a:t>     </a:t>
            </a:r>
          </a:p>
          <a:p>
            <a:pPr algn="just">
              <a:buNone/>
            </a:pPr>
            <a:r>
              <a:rPr lang="en-US" dirty="0" smtClean="0"/>
              <a:t>   is same as:</a:t>
            </a:r>
          </a:p>
          <a:p>
            <a:pPr algn="just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rgbClr val="7030A0"/>
                </a:solidFill>
              </a:rPr>
              <a:t>String s="</a:t>
            </a:r>
            <a:r>
              <a:rPr lang="en-US" dirty="0" err="1" smtClean="0">
                <a:solidFill>
                  <a:srgbClr val="7030A0"/>
                </a:solidFill>
              </a:rPr>
              <a:t>javatpoint</a:t>
            </a:r>
            <a:r>
              <a:rPr lang="en-US" dirty="0" smtClean="0">
                <a:solidFill>
                  <a:srgbClr val="7030A0"/>
                </a:solidFill>
              </a:rPr>
              <a:t>";  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is String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7030A0"/>
                </a:solidFill>
              </a:rPr>
              <a:t>String is a sequence of characters. </a:t>
            </a:r>
          </a:p>
          <a:p>
            <a:pPr algn="just"/>
            <a:r>
              <a:rPr lang="en-US" dirty="0" smtClean="0"/>
              <a:t>But in java, </a:t>
            </a:r>
            <a:r>
              <a:rPr lang="en-US" b="1" dirty="0" smtClean="0">
                <a:solidFill>
                  <a:srgbClr val="FF0000"/>
                </a:solidFill>
              </a:rPr>
              <a:t>string is an object that represents a sequence of characters.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String class is used to create string object</a:t>
            </a:r>
            <a:r>
              <a:rPr lang="en-US" dirty="0" smtClean="0"/>
              <a:t>.</a:t>
            </a:r>
          </a:p>
          <a:p>
            <a:pPr algn="just">
              <a:buNone/>
            </a:pPr>
            <a:r>
              <a:rPr lang="en-US" b="1" dirty="0" smtClean="0"/>
              <a:t>  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How to create String object?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algn="just"/>
            <a:r>
              <a:rPr lang="en-US" dirty="0" smtClean="0"/>
              <a:t>Two ways to create String object: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/>
              <a:t>  </a:t>
            </a:r>
            <a:r>
              <a:rPr lang="en-US" b="1" dirty="0" smtClean="0">
                <a:solidFill>
                  <a:srgbClr val="C00000"/>
                </a:solidFill>
              </a:rPr>
              <a:t>By string literal</a:t>
            </a:r>
          </a:p>
          <a:p>
            <a:pPr algn="just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C00000"/>
                </a:solidFill>
              </a:rPr>
              <a:t>  By new keyword</a:t>
            </a:r>
          </a:p>
          <a:p>
            <a:pPr>
              <a:buNone/>
            </a:pPr>
            <a:r>
              <a:rPr lang="en-US" b="1" dirty="0" smtClean="0"/>
              <a:t>   1) String Literal</a:t>
            </a:r>
          </a:p>
          <a:p>
            <a:r>
              <a:rPr lang="en-US" dirty="0" smtClean="0"/>
              <a:t>Java String literal is created by using double quotes. For Example: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String s="welcome"; </a:t>
            </a:r>
            <a:r>
              <a:rPr lang="en-US" dirty="0" smtClean="0"/>
              <a:t> </a:t>
            </a:r>
          </a:p>
          <a:p>
            <a:pPr algn="just"/>
            <a:endParaRPr lang="en-US" b="1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906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2) By new keyword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String s=new String("Welcome");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763000" cy="5516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public class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StringExample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{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public static void main(String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[]){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String s1="java";   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//creating string by java string literal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[]={'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s','t','r','i','n','g','s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'};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String s2=new String(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);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//converting char array to string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String s3=new String("example");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//creating java string by new keyword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(s1);  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(s2);  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(s3);  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}}  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Immutable String in Java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364163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In java, </a:t>
            </a:r>
            <a:r>
              <a:rPr lang="en-US" b="1" dirty="0" smtClean="0">
                <a:solidFill>
                  <a:srgbClr val="FF0000"/>
                </a:solidFill>
              </a:rPr>
              <a:t>string objects are immutable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/>
              <a:t> Immutable simply means </a:t>
            </a:r>
            <a:r>
              <a:rPr lang="en-US" dirty="0" err="1" smtClean="0">
                <a:solidFill>
                  <a:srgbClr val="7030A0"/>
                </a:solidFill>
              </a:rPr>
              <a:t>unmodifiable</a:t>
            </a:r>
            <a:r>
              <a:rPr lang="en-US" dirty="0" smtClean="0">
                <a:solidFill>
                  <a:srgbClr val="7030A0"/>
                </a:solidFill>
              </a:rPr>
              <a:t> or unchangeable.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/>
              <a:t>Once string object </a:t>
            </a:r>
            <a:r>
              <a:rPr lang="en-US" dirty="0" smtClean="0">
                <a:solidFill>
                  <a:srgbClr val="FF0000"/>
                </a:solidFill>
              </a:rPr>
              <a:t>is created its data or state can't be changed but a new string object is created.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364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Testimmutablestring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public static void main(String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[])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 String s="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Sachin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";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s.concat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("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Tendulkar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");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concat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() method appends the string at the end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(s);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//will print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Sachin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because strings are immutable objects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}  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  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o/p :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Sachin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792162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But if we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explicitely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assign it to the reference variable, it will refer to "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Sachin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Tendulkar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" object .For example: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class Testimmutablestring1{  </a:t>
            </a:r>
          </a:p>
          <a:p>
            <a:pPr>
              <a:buNone/>
            </a:pPr>
            <a:r>
              <a:rPr lang="en-US" dirty="0" smtClean="0"/>
              <a:t> public static void main(String </a:t>
            </a:r>
            <a:r>
              <a:rPr lang="en-US" dirty="0" err="1" smtClean="0"/>
              <a:t>args</a:t>
            </a:r>
            <a:r>
              <a:rPr lang="en-US" dirty="0" smtClean="0"/>
              <a:t>[])</a:t>
            </a:r>
          </a:p>
          <a:p>
            <a:pPr>
              <a:buNone/>
            </a:pP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dirty="0" smtClean="0"/>
              <a:t>   String s="</a:t>
            </a:r>
            <a:r>
              <a:rPr lang="en-US" dirty="0" err="1" smtClean="0"/>
              <a:t>Sachin</a:t>
            </a:r>
            <a:r>
              <a:rPr lang="en-US" dirty="0" smtClean="0"/>
              <a:t>";  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smtClean="0">
                <a:solidFill>
                  <a:srgbClr val="FF0000"/>
                </a:solidFill>
              </a:rPr>
              <a:t>s=</a:t>
            </a:r>
            <a:r>
              <a:rPr lang="en-US" dirty="0" err="1" smtClean="0">
                <a:solidFill>
                  <a:srgbClr val="FF0000"/>
                </a:solidFill>
              </a:rPr>
              <a:t>s.concat</a:t>
            </a:r>
            <a:r>
              <a:rPr lang="en-US" dirty="0" smtClean="0">
                <a:solidFill>
                  <a:srgbClr val="FF0000"/>
                </a:solidFill>
              </a:rPr>
              <a:t>(" </a:t>
            </a:r>
            <a:r>
              <a:rPr lang="en-US" dirty="0" err="1" smtClean="0">
                <a:solidFill>
                  <a:srgbClr val="FF0000"/>
                </a:solidFill>
              </a:rPr>
              <a:t>Tendulkar</a:t>
            </a:r>
            <a:r>
              <a:rPr lang="en-US" dirty="0" smtClean="0">
                <a:solidFill>
                  <a:srgbClr val="FF0000"/>
                </a:solidFill>
              </a:rPr>
              <a:t>");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</a:t>
            </a:r>
            <a:r>
              <a:rPr lang="en-US" dirty="0" err="1" smtClean="0"/>
              <a:t>System.out.println</a:t>
            </a:r>
            <a:r>
              <a:rPr lang="en-US" dirty="0" smtClean="0"/>
              <a:t>(s);  </a:t>
            </a:r>
          </a:p>
          <a:p>
            <a:pPr>
              <a:buNone/>
            </a:pPr>
            <a:r>
              <a:rPr lang="en-US" dirty="0" smtClean="0"/>
              <a:t> 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b="1" dirty="0" smtClean="0"/>
              <a:t>o/p</a:t>
            </a:r>
          </a:p>
          <a:p>
            <a:pPr>
              <a:buNone/>
            </a:pPr>
            <a:r>
              <a:rPr lang="en-US" b="1" dirty="0" err="1" smtClean="0"/>
              <a:t>Sachin</a:t>
            </a:r>
            <a:r>
              <a:rPr lang="en-US" b="1" dirty="0" smtClean="0"/>
              <a:t> </a:t>
            </a:r>
            <a:r>
              <a:rPr lang="en-US" b="1" dirty="0" err="1" smtClean="0"/>
              <a:t>Tendulkar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187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Java String</vt:lpstr>
      <vt:lpstr>Slide 2</vt:lpstr>
      <vt:lpstr>What is String in java </vt:lpstr>
      <vt:lpstr>How to create String object? </vt:lpstr>
      <vt:lpstr>2) By new keyword </vt:lpstr>
      <vt:lpstr>Example </vt:lpstr>
      <vt:lpstr>Immutable String in Java </vt:lpstr>
      <vt:lpstr>Example </vt:lpstr>
      <vt:lpstr>But if we explicitely assign it to the reference variable, it will refer to "Sachin Tendulkar" object .For example: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String</dc:title>
  <dc:creator>Martina D</dc:creator>
  <cp:lastModifiedBy>MartinaD</cp:lastModifiedBy>
  <cp:revision>9</cp:revision>
  <dcterms:created xsi:type="dcterms:W3CDTF">2006-08-16T00:00:00Z</dcterms:created>
  <dcterms:modified xsi:type="dcterms:W3CDTF">2016-08-11T09:05:33Z</dcterms:modified>
</cp:coreProperties>
</file>