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382000" cy="5592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What is the range of data type short in Java?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a) -128 to 127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 -32768 to 32767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c) -2147483648 to 2147483647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d) None of the mentioned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Answer: b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Explanation: Short occupies 16 bits in memory. Its range is from -32768 to 32767.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dirty="0" smtClean="0"/>
              <a:t>2</a:t>
            </a:r>
            <a:r>
              <a:rPr lang="en-US" dirty="0" smtClean="0">
                <a:solidFill>
                  <a:srgbClr val="7030A0"/>
                </a:solidFill>
              </a:rPr>
              <a:t>. What is the range of data type byte in Java?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a) -128 to 127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b) -32768 to 32767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c) -2147483648 to 2147483647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d) None of the mentioned</a:t>
            </a:r>
            <a:endParaRPr lang="en-US" dirty="0" smtClean="0"/>
          </a:p>
          <a:p>
            <a:pPr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2.Answer:a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Explanation: Byte occupies 8 bits in memory. Its range is from -128 to 127.</a:t>
            </a:r>
          </a:p>
          <a:p>
            <a:endParaRPr lang="en-US" dirty="0" smtClean="0">
              <a:solidFill>
                <a:srgbClr val="7030A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3. Which of the following are legal lines of Java code?</a:t>
            </a:r>
            <a:br>
              <a:rPr lang="en-US" dirty="0" smtClean="0"/>
            </a:br>
            <a:r>
              <a:rPr lang="en-US" dirty="0" smtClean="0"/>
              <a:t>1. </a:t>
            </a:r>
            <a:r>
              <a:rPr lang="en-US" dirty="0" err="1" smtClean="0"/>
              <a:t>int</a:t>
            </a:r>
            <a:r>
              <a:rPr lang="en-US" dirty="0" smtClean="0"/>
              <a:t> w = (</a:t>
            </a:r>
            <a:r>
              <a:rPr lang="en-US" dirty="0" err="1" smtClean="0"/>
              <a:t>int</a:t>
            </a:r>
            <a:r>
              <a:rPr lang="en-US" dirty="0" smtClean="0"/>
              <a:t>)888.8;</a:t>
            </a:r>
            <a:br>
              <a:rPr lang="en-US" dirty="0" smtClean="0"/>
            </a:br>
            <a:r>
              <a:rPr lang="en-US" dirty="0" smtClean="0"/>
              <a:t>2. byte x = (byte)100L;</a:t>
            </a:r>
            <a:br>
              <a:rPr lang="en-US" dirty="0" smtClean="0"/>
            </a:br>
            <a:r>
              <a:rPr lang="en-US" dirty="0" smtClean="0"/>
              <a:t>3. long y = (byte)100;</a:t>
            </a:r>
            <a:br>
              <a:rPr lang="en-US" dirty="0" smtClean="0"/>
            </a:br>
            <a:r>
              <a:rPr lang="en-US" dirty="0" smtClean="0"/>
              <a:t>4. byte z = (byte)100L;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a) 1 and 2</a:t>
            </a:r>
            <a:br>
              <a:rPr lang="en-US" dirty="0" smtClean="0"/>
            </a:br>
            <a:r>
              <a:rPr lang="en-US" dirty="0" smtClean="0"/>
              <a:t>b) 2 and 3</a:t>
            </a:r>
            <a:br>
              <a:rPr lang="en-US" dirty="0" smtClean="0"/>
            </a:br>
            <a:r>
              <a:rPr lang="en-US" dirty="0" smtClean="0"/>
              <a:t>c) 3 and 4</a:t>
            </a:r>
            <a:br>
              <a:rPr lang="en-US" dirty="0" smtClean="0"/>
            </a:br>
            <a:r>
              <a:rPr lang="en-US" dirty="0" smtClean="0"/>
              <a:t>d) All statements are correct.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Answer: d</a:t>
            </a:r>
            <a:br>
              <a:rPr lang="en-US" dirty="0" smtClean="0"/>
            </a:br>
            <a:r>
              <a:rPr lang="en-US" dirty="0" smtClean="0"/>
              <a:t>Explanation:</a:t>
            </a:r>
          </a:p>
          <a:p>
            <a:pPr algn="just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rgbClr val="7030A0"/>
                </a:solidFill>
              </a:rPr>
              <a:t>Statements (1), (2), (3), and (4) are correct. </a:t>
            </a:r>
          </a:p>
          <a:p>
            <a:pPr marL="514350" indent="-514350" algn="just">
              <a:buAutoNum type="arabicParenBoth"/>
            </a:pPr>
            <a:r>
              <a:rPr lang="en-US" dirty="0" smtClean="0"/>
              <a:t>is correct because when a floating-point number (a double in this case) is cast to an </a:t>
            </a:r>
            <a:r>
              <a:rPr lang="en-US" dirty="0" err="1" smtClean="0"/>
              <a:t>int</a:t>
            </a:r>
            <a:r>
              <a:rPr lang="en-US" dirty="0" smtClean="0"/>
              <a:t>, it simply loses the digits after the decimal.</a:t>
            </a:r>
          </a:p>
          <a:p>
            <a:pPr marL="514350" indent="-514350" algn="just">
              <a:buAutoNum type="arabicParenBoth"/>
            </a:pPr>
            <a:r>
              <a:rPr lang="en-US" dirty="0" smtClean="0"/>
              <a:t> and (4) are correct because a long can be cast into a byte. If the long is over 127, it loses its most significant (leftmost) bits.</a:t>
            </a:r>
          </a:p>
          <a:p>
            <a:pPr marL="514350" indent="-514350" algn="just">
              <a:buNone/>
            </a:pPr>
            <a:r>
              <a:rPr lang="en-US" dirty="0" smtClean="0"/>
              <a:t>(3) actually works, even though a cast is not necessary, because a long can store a byte.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458200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4. An expression involving byte, </a:t>
            </a:r>
            <a:r>
              <a:rPr lang="en-US" dirty="0" err="1" smtClean="0"/>
              <a:t>int</a:t>
            </a:r>
            <a:r>
              <a:rPr lang="en-US" dirty="0" smtClean="0"/>
              <a:t>, and literal numbers is promoted to which of these?</a:t>
            </a:r>
            <a:br>
              <a:rPr lang="en-US" dirty="0" smtClean="0"/>
            </a:br>
            <a:r>
              <a:rPr lang="en-US" dirty="0" smtClean="0"/>
              <a:t>a) </a:t>
            </a:r>
            <a:r>
              <a:rPr lang="en-US" dirty="0" err="1" smtClean="0"/>
              <a:t>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b) long</a:t>
            </a:r>
            <a:br>
              <a:rPr lang="en-US" dirty="0" smtClean="0"/>
            </a:br>
            <a:r>
              <a:rPr lang="en-US" dirty="0" smtClean="0"/>
              <a:t>c) byte</a:t>
            </a:r>
            <a:br>
              <a:rPr lang="en-US" dirty="0" smtClean="0"/>
            </a:br>
            <a:r>
              <a:rPr lang="en-US" dirty="0" smtClean="0"/>
              <a:t>d) float</a:t>
            </a:r>
          </a:p>
          <a:p>
            <a:endParaRPr lang="en-US" dirty="0" smtClean="0"/>
          </a:p>
          <a:p>
            <a:r>
              <a:rPr lang="en-US" dirty="0" smtClean="0"/>
              <a:t>Answer: a</a:t>
            </a:r>
            <a:br>
              <a:rPr lang="en-US" dirty="0" smtClean="0"/>
            </a:br>
            <a:r>
              <a:rPr lang="en-US" dirty="0" err="1" smtClean="0"/>
              <a:t>Explanation:An</a:t>
            </a:r>
            <a:r>
              <a:rPr lang="en-US" dirty="0" smtClean="0"/>
              <a:t> expression involving bytes, </a:t>
            </a:r>
            <a:r>
              <a:rPr lang="en-US" dirty="0" err="1" smtClean="0"/>
              <a:t>ints</a:t>
            </a:r>
            <a:r>
              <a:rPr lang="en-US" dirty="0" smtClean="0"/>
              <a:t>, shorts, literal numbers, the entire expression is promoted to </a:t>
            </a:r>
            <a:r>
              <a:rPr lang="en-US" dirty="0" err="1" smtClean="0"/>
              <a:t>int</a:t>
            </a:r>
            <a:r>
              <a:rPr lang="en-US" dirty="0" smtClean="0"/>
              <a:t> before any calculation is done.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What is the output of this program?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average {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3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[])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double num[] = {5.5, 10.1, 11, 12.8, 56.9, 2.5};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double result;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result = 0;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(</a:t>
            </a:r>
            <a:r>
              <a:rPr lang="en-US" sz="3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0; </a:t>
            </a:r>
            <a:r>
              <a:rPr lang="en-US" sz="3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&lt; 6; ++</a:t>
            </a:r>
            <a:r>
              <a:rPr lang="en-US" sz="3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result = result + num[</a:t>
            </a:r>
            <a:r>
              <a:rPr lang="en-US" sz="3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];</a:t>
            </a:r>
          </a:p>
          <a:p>
            <a:pPr>
              <a:buNone/>
            </a:pPr>
            <a:r>
              <a:rPr lang="en-US" sz="3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System.out.print</a:t>
            </a: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(result/6);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3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67400" y="3811012"/>
            <a:ext cx="29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a) 16.34</a:t>
            </a:r>
            <a:br>
              <a:rPr lang="pt-BR" sz="2400" dirty="0" smtClean="0"/>
            </a:br>
            <a:r>
              <a:rPr lang="pt-BR" sz="2400" dirty="0" smtClean="0"/>
              <a:t>b) 16.566666644</a:t>
            </a:r>
            <a:br>
              <a:rPr lang="pt-BR" sz="2400" dirty="0" smtClean="0"/>
            </a:br>
            <a:r>
              <a:rPr lang="pt-BR" sz="2400" dirty="0" smtClean="0"/>
              <a:t>c) 16.46666666666667</a:t>
            </a:r>
            <a:br>
              <a:rPr lang="pt-BR" sz="2400" dirty="0" smtClean="0"/>
            </a:br>
            <a:r>
              <a:rPr lang="pt-BR" sz="2400" dirty="0" smtClean="0"/>
              <a:t>d) 16.46666666666666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err="1" smtClean="0"/>
              <a:t>Answer:c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output:</a:t>
            </a:r>
            <a:br>
              <a:rPr lang="en-US" dirty="0" smtClean="0"/>
            </a:br>
            <a:r>
              <a:rPr lang="en-US" dirty="0" smtClean="0">
                <a:solidFill>
                  <a:srgbClr val="7030A0"/>
                </a:solidFill>
              </a:rPr>
              <a:t>$ </a:t>
            </a:r>
            <a:r>
              <a:rPr lang="en-US" dirty="0" err="1" smtClean="0">
                <a:solidFill>
                  <a:srgbClr val="7030A0"/>
                </a:solidFill>
              </a:rPr>
              <a:t>javac</a:t>
            </a:r>
            <a:r>
              <a:rPr lang="en-US" dirty="0" smtClean="0">
                <a:solidFill>
                  <a:srgbClr val="7030A0"/>
                </a:solidFill>
              </a:rPr>
              <a:t> average.java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$ java average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16.46666666666667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6324600" cy="5897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 conversion {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 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double a = 295.04;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 = 300;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byte c = (byte) a;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byte d = (byte) b;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(c + " " + d);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3505200"/>
            <a:ext cx="21900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a) 38 43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b) 39 44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c) 295 300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d) 295.04 300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Answer:b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Explanation:</a:t>
            </a:r>
          </a:p>
          <a:p>
            <a:pPr>
              <a:buNone/>
            </a:pPr>
            <a:r>
              <a:rPr lang="en-US" dirty="0" smtClean="0"/>
              <a:t>  Type casting a larger variable into a smaller variable results in modulo of larger variable by range of smaller variable.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b contains 300 which is larger than byte’s range i:e -128 to 127 hence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 </a:t>
            </a:r>
            <a:r>
              <a:rPr lang="en-US" dirty="0" smtClean="0">
                <a:solidFill>
                  <a:srgbClr val="7030A0"/>
                </a:solidFill>
              </a:rPr>
              <a:t>d contains 300 modulo 256 i:e 44.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output:</a:t>
            </a:r>
            <a:br>
              <a:rPr lang="en-US" dirty="0" smtClean="0"/>
            </a:br>
            <a:r>
              <a:rPr lang="en-US" dirty="0" smtClean="0"/>
              <a:t>$ </a:t>
            </a:r>
            <a:r>
              <a:rPr lang="en-US" dirty="0" err="1" smtClean="0"/>
              <a:t>javac</a:t>
            </a:r>
            <a:r>
              <a:rPr lang="en-US" dirty="0" smtClean="0"/>
              <a:t> conversion.java</a:t>
            </a:r>
            <a:br>
              <a:rPr lang="en-US" dirty="0" smtClean="0"/>
            </a:br>
            <a:r>
              <a:rPr lang="en-US" dirty="0" smtClean="0"/>
              <a:t>$ java conversion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39 44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62484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What is the output of this program?</a:t>
            </a:r>
          </a:p>
          <a:p>
            <a:pPr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class increment {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public static void main(String </a:t>
            </a:r>
            <a:r>
              <a:rPr lang="en-US" dirty="0" err="1" smtClean="0">
                <a:solidFill>
                  <a:srgbClr val="7030A0"/>
                </a:solidFill>
              </a:rPr>
              <a:t>args</a:t>
            </a:r>
            <a:r>
              <a:rPr lang="en-US" dirty="0" smtClean="0">
                <a:solidFill>
                  <a:srgbClr val="7030A0"/>
                </a:solidFill>
              </a:rPr>
              <a:t>[]) 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{ </a:t>
            </a:r>
          </a:p>
          <a:p>
            <a:pPr>
              <a:buNone/>
            </a:pPr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>
                <a:solidFill>
                  <a:srgbClr val="7030A0"/>
                </a:solidFill>
              </a:rPr>
              <a:t> g = 3;</a:t>
            </a:r>
          </a:p>
          <a:p>
            <a:pPr>
              <a:buNone/>
            </a:pPr>
            <a:r>
              <a:rPr lang="en-US" dirty="0" err="1" smtClean="0">
                <a:solidFill>
                  <a:srgbClr val="7030A0"/>
                </a:solidFill>
              </a:rPr>
              <a:t>System.out.print</a:t>
            </a:r>
            <a:r>
              <a:rPr lang="en-US" dirty="0" smtClean="0">
                <a:solidFill>
                  <a:srgbClr val="7030A0"/>
                </a:solidFill>
              </a:rPr>
              <a:t>(++g * 8);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} 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}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4038600"/>
            <a:ext cx="1447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a) 25</a:t>
            </a:r>
            <a:br>
              <a:rPr lang="pt-BR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b) 24</a:t>
            </a:r>
            <a:br>
              <a:rPr lang="pt-BR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c) 32</a:t>
            </a:r>
            <a:br>
              <a:rPr lang="pt-BR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d) 33</a:t>
            </a:r>
            <a:br>
              <a:rPr lang="pt-BR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Answer:c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Explanation: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Operator ++ has more preference than *,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thus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 becomes 4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and when multiplied by 8 gives 32.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javac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increment.java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$ java increment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32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257800" cy="58213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area {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{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double r, pi, a;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 = 9.8;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pi = 3.14;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= pi * r * r;</a:t>
            </a: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1524000"/>
            <a:ext cx="263886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a) 301.5656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b) 301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c) 301.56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d) 301.56560000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248400" y="3962400"/>
            <a:ext cx="251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Answer:a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output: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javac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area.java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java area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301.5656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the numerical range of a char in Java?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a) -128 to 127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b) 0 to 256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c) 0 to 32767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d) 0 to 65535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Answer:d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Explanation: Char occupies 16-bit in memory, so it supports 2^16 i:e from 0 to 65535.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5821363"/>
          </a:xfrm>
        </p:spPr>
        <p:txBody>
          <a:bodyPr>
            <a:normAutofit/>
          </a:bodyPr>
          <a:lstStyle/>
          <a:p>
            <a:r>
              <a:rPr lang="en-US" dirty="0" smtClean="0"/>
              <a:t>Which of these values can a </a:t>
            </a:r>
            <a:r>
              <a:rPr lang="en-US" dirty="0" err="1" smtClean="0"/>
              <a:t>boolean</a:t>
            </a:r>
            <a:r>
              <a:rPr lang="en-US" dirty="0" smtClean="0"/>
              <a:t> variable contain?</a:t>
            </a:r>
            <a:br>
              <a:rPr lang="en-US" dirty="0" smtClean="0"/>
            </a:br>
            <a:r>
              <a:rPr lang="en-US" dirty="0" smtClean="0"/>
              <a:t>a) True &amp; False</a:t>
            </a:r>
            <a:br>
              <a:rPr lang="en-US" dirty="0" smtClean="0"/>
            </a:br>
            <a:r>
              <a:rPr lang="en-US" dirty="0" smtClean="0"/>
              <a:t>b) 0 &amp; 1</a:t>
            </a:r>
            <a:br>
              <a:rPr lang="en-US" dirty="0" smtClean="0"/>
            </a:br>
            <a:r>
              <a:rPr lang="en-US" dirty="0" smtClean="0"/>
              <a:t>c) Any integer value</a:t>
            </a:r>
            <a:br>
              <a:rPr lang="en-US" dirty="0" smtClean="0"/>
            </a:br>
            <a:r>
              <a:rPr lang="en-US" dirty="0" smtClean="0"/>
              <a:t>d) true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Answer : a</a:t>
            </a:r>
            <a:br>
              <a:rPr lang="en-US" dirty="0" smtClean="0"/>
            </a:br>
            <a:r>
              <a:rPr lang="en-US" dirty="0" smtClean="0"/>
              <a:t>Explanation: Boolean variable can contain only one of two possible values, </a:t>
            </a:r>
            <a:r>
              <a:rPr lang="en-US" dirty="0" smtClean="0">
                <a:solidFill>
                  <a:srgbClr val="7030A0"/>
                </a:solidFill>
              </a:rPr>
              <a:t>true and false.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Which one is a valid declaration of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b1 = 1;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b2 = ‘false’;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b3 = false;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b4 = ‘true’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Answer:c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Explanation: Boolean can only be assigned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true or false literals.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6248400" cy="58213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array_output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{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{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char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array_variable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[] = new char[10];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0;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&lt; 10; ++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{</a:t>
            </a:r>
          </a:p>
          <a:p>
            <a:pPr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array_variable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= '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';</a:t>
            </a:r>
          </a:p>
          <a:p>
            <a:pPr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System.out.print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array_variable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+ "" );</a:t>
            </a:r>
          </a:p>
          <a:p>
            <a:pPr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++;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4549676"/>
            <a:ext cx="21336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b) 0 1 2 3 4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j k l m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d) None of the mentioned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3200" y="304800"/>
            <a:ext cx="2362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Answer:a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output: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javac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array_output.java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java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array_output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562600" cy="58213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What is the output of this program?</a:t>
            </a:r>
          </a:p>
          <a:p>
            <a:pPr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mainclass</a:t>
            </a:r>
            <a:r>
              <a:rPr lang="en-US" dirty="0" smtClean="0"/>
              <a:t> {</a:t>
            </a:r>
          </a:p>
          <a:p>
            <a:pPr>
              <a:buNone/>
            </a:pPr>
            <a:r>
              <a:rPr lang="en-US" dirty="0" smtClean="0"/>
              <a:t>public static void main(String </a:t>
            </a:r>
            <a:r>
              <a:rPr lang="en-US" dirty="0" err="1" smtClean="0"/>
              <a:t>args</a:t>
            </a:r>
            <a:r>
              <a:rPr lang="en-US" dirty="0" smtClean="0"/>
              <a:t>[])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char a = 'A';</a:t>
            </a:r>
          </a:p>
          <a:p>
            <a:pPr>
              <a:buNone/>
            </a:pPr>
            <a:r>
              <a:rPr lang="en-US" dirty="0" smtClean="0"/>
              <a:t>a++;</a:t>
            </a:r>
          </a:p>
          <a:p>
            <a:pPr>
              <a:buNone/>
            </a:pPr>
            <a:r>
              <a:rPr lang="en-US" dirty="0" err="1" smtClean="0"/>
              <a:t>System.out.print</a:t>
            </a:r>
            <a:r>
              <a:rPr lang="en-US" dirty="0" smtClean="0"/>
              <a:t>((</a:t>
            </a:r>
            <a:r>
              <a:rPr lang="en-US" dirty="0" err="1" smtClean="0"/>
              <a:t>int</a:t>
            </a:r>
            <a:r>
              <a:rPr lang="en-US" dirty="0" smtClean="0"/>
              <a:t>)a);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    a) 66</a:t>
            </a:r>
            <a:br>
              <a:rPr lang="en-US" dirty="0" smtClean="0"/>
            </a:br>
            <a:r>
              <a:rPr lang="en-US" dirty="0" smtClean="0"/>
              <a:t>b) 67</a:t>
            </a:r>
            <a:br>
              <a:rPr lang="en-US" dirty="0" smtClean="0"/>
            </a:br>
            <a:r>
              <a:rPr lang="en-US" dirty="0" smtClean="0"/>
              <a:t>c) 65</a:t>
            </a:r>
            <a:br>
              <a:rPr lang="en-US" dirty="0" smtClean="0"/>
            </a:br>
            <a:r>
              <a:rPr lang="en-US" dirty="0" smtClean="0"/>
              <a:t>d) 64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57800" y="198120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Answer:a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Explanation: ASCII value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of ‘A’ is 65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on using ++ operator character value increments by one.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output: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javac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mainclass.java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java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mainclass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5638800" cy="5973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mainclass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{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var1 = true;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var2 = false;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if (var1)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(var1);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else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(var2);</a:t>
            </a:r>
          </a:p>
          <a:p>
            <a:pPr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200" y="5029200"/>
            <a:ext cx="10170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a) 0</a:t>
            </a:r>
            <a:b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b) 1</a:t>
            </a:r>
            <a:b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c) true</a:t>
            </a:r>
            <a:b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d) false</a:t>
            </a:r>
            <a:b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1800" y="3810000"/>
            <a:ext cx="236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Answer:c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output: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javac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mainclass.java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java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mainclass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true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4800600" cy="5745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booloperators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{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var1 = true;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var2 = false;</a:t>
            </a:r>
          </a:p>
          <a:p>
            <a:pPr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((var2 &amp; var2));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4343400"/>
            <a:ext cx="125066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a) 0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b) 1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c) true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d) false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1295400"/>
            <a:ext cx="3505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Answer: d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Explanation: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‘&amp;’ operator always returns true or false.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var1 is defined true and var2 is defined false hence their ‘&amp;’ operator result is false.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output: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javac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booloperators.java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 java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booloperators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false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5943600" cy="5897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asciicodes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{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 var1 = 'A';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 var2 = 'a';</a:t>
            </a: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)var1 + " " +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)var2);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a) 162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b) 65 97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c) 67 95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d) 66 98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2743200"/>
            <a:ext cx="2743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Answer:b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Explanation:ASCII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code for ‘A’ is 65 and for ‘a’ is 97.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output: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65 97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Which of these can not be used for a variable name in Java?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a) identifier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b) keyword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c) identifier &amp; keyword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d) None of the mentioned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Answer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Explanation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Keywords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are specially reserved words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which can not be used for naming a user defined variable, example : class,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for etc.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61722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class evaluate {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a[] = {1,2,3,4,5};</a:t>
            </a:r>
          </a:p>
          <a:p>
            <a:pPr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d[] = a;</a:t>
            </a:r>
          </a:p>
          <a:p>
            <a:pPr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sum = 0;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j = 0; j &lt; 3; ++j)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sum += (a[j] * d[j + 1]) + (a[j + 1] * d[j]);</a:t>
            </a:r>
          </a:p>
          <a:p>
            <a:pPr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(sum);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457200"/>
            <a:ext cx="2514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b) 39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c) 40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d) 41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Answer:c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40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4572000" cy="58213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What is the output of this program?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array_output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{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[]) 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array_variable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[] = new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[10];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0;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&lt; 10; ++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{</a:t>
            </a:r>
          </a:p>
          <a:p>
            <a:pPr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array_variable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] =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/2;</a:t>
            </a:r>
          </a:p>
          <a:p>
            <a:pPr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array_variable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]++;</a:t>
            </a:r>
          </a:p>
          <a:p>
            <a:pPr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System.out.print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array_variable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] + " ");</a:t>
            </a:r>
          </a:p>
          <a:p>
            <a:pPr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++;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0 2 4 6 8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b) 1 2 3 4 5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c) 0 1 2 3 4 5 6 7 8 9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d) 1 2 3 4 5 6 7 8 9 10</a:t>
            </a: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838200"/>
            <a:ext cx="4038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Answer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Explanation:When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 array is declared using new operator then all of its elements are initialized to 0 automatically. for loop body is executed 5 times as whenever controls comes in the loop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value is incremented twice, first by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++ in body of loop then by ++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increment condition of for loop.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  <a:b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1 2 3 4 5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755</Words>
  <Application>Microsoft Office PowerPoint</Application>
  <PresentationFormat>On-screen Show (4:3)</PresentationFormat>
  <Paragraphs>184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Java Quiz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Answer:b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Quiz</dc:title>
  <dc:creator>Martina D</dc:creator>
  <cp:lastModifiedBy>MartinaD</cp:lastModifiedBy>
  <cp:revision>12</cp:revision>
  <dcterms:created xsi:type="dcterms:W3CDTF">2006-08-16T00:00:00Z</dcterms:created>
  <dcterms:modified xsi:type="dcterms:W3CDTF">2016-08-11T06:48:21Z</dcterms:modified>
</cp:coreProperties>
</file>