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AE73-0FA0-4F66-8ED6-0DBFB639642E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FE104-AAB6-43EF-A950-974EF02C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AE73-0FA0-4F66-8ED6-0DBFB639642E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FE104-AAB6-43EF-A950-974EF02C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AE73-0FA0-4F66-8ED6-0DBFB639642E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FE104-AAB6-43EF-A950-974EF02C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AE73-0FA0-4F66-8ED6-0DBFB639642E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FE104-AAB6-43EF-A950-974EF02C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AE73-0FA0-4F66-8ED6-0DBFB639642E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FE104-AAB6-43EF-A950-974EF02C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AE73-0FA0-4F66-8ED6-0DBFB639642E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FE104-AAB6-43EF-A950-974EF02C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AE73-0FA0-4F66-8ED6-0DBFB639642E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FE104-AAB6-43EF-A950-974EF02C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AE73-0FA0-4F66-8ED6-0DBFB639642E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FE104-AAB6-43EF-A950-974EF02C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AE73-0FA0-4F66-8ED6-0DBFB639642E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FE104-AAB6-43EF-A950-974EF02C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AE73-0FA0-4F66-8ED6-0DBFB639642E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FE104-AAB6-43EF-A950-974EF02C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AE73-0FA0-4F66-8ED6-0DBFB639642E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FE104-AAB6-43EF-A950-974EF02C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9AE73-0FA0-4F66-8ED6-0DBFB639642E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FE104-AAB6-43EF-A950-974EF02CC5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938535"/>
          </a:xfrm>
        </p:spPr>
        <p:txBody>
          <a:bodyPr>
            <a:normAutofit/>
          </a:bodyPr>
          <a:lstStyle/>
          <a:p>
            <a:r>
              <a:rPr lang="en-US" b="1" dirty="0"/>
              <a:t>Method </a:t>
            </a:r>
            <a:r>
              <a:rPr lang="en-US" b="1" dirty="0" smtClean="0"/>
              <a:t>Overriding </a:t>
            </a:r>
            <a:r>
              <a:rPr lang="en-US" b="1" dirty="0"/>
              <a:t>in </a:t>
            </a:r>
            <a:r>
              <a:rPr lang="en-US" b="1" dirty="0" smtClean="0"/>
              <a:t>java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95158"/>
            <a:ext cx="8501122" cy="562074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ethod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verriding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28670"/>
            <a:ext cx="8784976" cy="5740690"/>
          </a:xfrm>
        </p:spPr>
        <p:txBody>
          <a:bodyPr>
            <a:normAutofit/>
          </a:bodyPr>
          <a:lstStyle/>
          <a:p>
            <a:pPr algn="just"/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Declaring a method in 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subclass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which is already present in 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parent class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is known as method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overriding</a:t>
            </a:r>
          </a:p>
          <a:p>
            <a:pPr algn="just"/>
            <a:endParaRPr lang="en-IN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Example: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One of the simplest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example- Boy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class extends Human class.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Both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classes have a common method 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void eat(). 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Boy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class is giving its own implementation to the eat() method or in other words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 is overriding the method eat().</a:t>
            </a:r>
          </a:p>
          <a:p>
            <a:pPr algn="just">
              <a:buNone/>
            </a:pPr>
            <a:endParaRPr lang="en-US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5904656" cy="64807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class Human{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public void eat()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{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("Human is eating");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class Boy extends Human{</a:t>
            </a:r>
          </a:p>
          <a:p>
            <a:pPr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public void eat(){</a:t>
            </a:r>
          </a:p>
          <a:p>
            <a:pPr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("Boy is eating");</a:t>
            </a:r>
          </a:p>
          <a:p>
            <a:pPr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public static void main( String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[]) {</a:t>
            </a:r>
          </a:p>
          <a:p>
            <a:pPr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Boy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new Boy();</a:t>
            </a:r>
          </a:p>
          <a:p>
            <a:pPr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obj.eat();</a:t>
            </a:r>
          </a:p>
          <a:p>
            <a:pPr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44208" y="5013176"/>
            <a:ext cx="21602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Boy is eating</a:t>
            </a:r>
          </a:p>
          <a:p>
            <a:endParaRPr lang="en-US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373616" cy="562074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Rules of method overriding in Java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48680"/>
            <a:ext cx="8784976" cy="5577483"/>
          </a:xfrm>
        </p:spPr>
        <p:txBody>
          <a:bodyPr>
            <a:noAutofit/>
          </a:bodyPr>
          <a:lstStyle/>
          <a:p>
            <a:pPr lvl="0"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Argument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list: 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argument list of overriding method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must be same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 that of the method in parent class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>
              <a:buFont typeface="Wingdings" pitchFamily="2" charset="2"/>
              <a:buChar char="ü"/>
            </a:pP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data types of the arguments and their sequence should be maintained as it is in the overriding method.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20688"/>
            <a:ext cx="8712968" cy="5976664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Access Modifier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0" algn="just">
              <a:buFont typeface="Wingdings" pitchFamily="2" charset="2"/>
              <a:buChar char="ü"/>
            </a:pP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The Access Modifier of the overriding method (method of subclass) cannot be more restrictive than the overridden method of parent class. </a:t>
            </a:r>
          </a:p>
          <a:p>
            <a:pPr lvl="0" algn="just">
              <a:buNone/>
            </a:pP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For e.g. if the Access Modifier of base class method is public then the overriding method (child class method ) cannot have private, protected and default Access modifier as all of the three are more restrictive than public.</a:t>
            </a:r>
          </a:p>
          <a:p>
            <a:pPr lvl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lvl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Rules of method overriding in Java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5865515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MyBaseClass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lvl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public void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</a:t>
            </a:r>
          </a:p>
          <a:p>
            <a:pPr lvl="0"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{</a:t>
            </a:r>
          </a:p>
          <a:p>
            <a:pPr lvl="0"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("Parent class method");</a:t>
            </a:r>
          </a:p>
          <a:p>
            <a:pPr lvl="0"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 lvl="0"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 lvl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MyChildClass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extends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MyBaseClass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lvl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protected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void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</a:p>
          <a:p>
            <a:pPr lvl="0"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("Child class method");</a:t>
            </a:r>
          </a:p>
          <a:p>
            <a:pPr lvl="0"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 lvl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public static void main( String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[]) {</a:t>
            </a:r>
          </a:p>
          <a:p>
            <a:pPr lvl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MyChildClass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= new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MyChildClass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pPr lvl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obj.disp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pPr lvl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}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Error !!!!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507288" cy="5289451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  <a:p>
            <a:pPr algn="just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Exception in thread "main"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java.lang.Error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Unresolved compilation problem: Cannot reduce the visibility of the inherited method from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MyBaseClass</a:t>
            </a: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IN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IN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This is not allowed as child class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method is more restrictive(protected) than base class(public)</a:t>
            </a:r>
          </a:p>
          <a:p>
            <a:pPr algn="just"/>
            <a:endParaRPr lang="en-US" dirty="0" smtClean="0"/>
          </a:p>
          <a:p>
            <a:pPr algn="just">
              <a:buNone/>
            </a:pP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8" cy="576064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However this is perfectly valid scenario as public is less restrictive than protected. Same access modifier is also a valid one.</a:t>
            </a:r>
            <a:br>
              <a:rPr lang="en-US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6624736" cy="60212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MyBaseClass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protected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void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   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("Parent class method");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MyChildClass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extends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MyBaseClass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void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("Child class method");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public static void main( String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[]) {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MyChildClass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= new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MyChildClass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obj.disp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}}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04248" y="1772816"/>
            <a:ext cx="20882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  <a:p>
            <a:pPr>
              <a:buNone/>
            </a:pP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Child class method</a:t>
            </a:r>
          </a:p>
          <a:p>
            <a:pPr>
              <a:buNone/>
            </a:pPr>
            <a:endParaRPr lang="en-US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85728"/>
            <a:ext cx="8784976" cy="6357982"/>
          </a:xfrm>
        </p:spPr>
        <p:txBody>
          <a:bodyPr>
            <a:noAutofit/>
          </a:bodyPr>
          <a:lstStyle/>
          <a:p>
            <a:pPr lvl="0" algn="ctr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Note</a:t>
            </a:r>
          </a:p>
          <a:p>
            <a:pPr lvl="0"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Private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static and final methods cannot be overridden as they are local to the class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However 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static methods can be re-declared in the sub class,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in this case the sub-class method would act differently and will have nothing to do with the same static method of parent class.</a:t>
            </a:r>
          </a:p>
          <a:p>
            <a:pPr lvl="0" algn="just"/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Overriding method (method of child class) can throw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any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unchecked 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exceptions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regardless of whether the overridden method(method of parent class) throws any exception or not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</p:spPr>
        <p:txBody>
          <a:bodyPr>
            <a:normAutofit/>
          </a:bodyPr>
          <a:lstStyle/>
          <a:p>
            <a:pPr lvl="0"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However the overriding method should not throw 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checked exceptions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that are new or broader than the ones declared by the overridden method. </a:t>
            </a:r>
          </a:p>
          <a:p>
            <a:pPr lvl="0" algn="just"/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Binding of overridden methods happen at runtime which is known as 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dynamic binding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endParaRPr lang="en-US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If a class is extending an 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abstract class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or implementing an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then it has to override all the abstract methods unless the class itself is a abstract class.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8964488" cy="50405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Super keyword in Overriding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712968" cy="5289451"/>
          </a:xfrm>
        </p:spPr>
        <p:txBody>
          <a:bodyPr>
            <a:normAutofit/>
          </a:bodyPr>
          <a:lstStyle/>
          <a:p>
            <a:pPr algn="just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super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keyword is used for calling the parent class method/constructor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super.methodname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()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calling the specified method of base class while 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super()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calls the 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constructor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base class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Let’s see the use of super in Overriding.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593752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 ABC{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public void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{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("Class ABC: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()");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}	   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 Test extends ABC{</a:t>
            </a: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public void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super.mymethod</a:t>
            </a:r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();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sz="18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//This will call the </a:t>
            </a:r>
            <a:r>
              <a:rPr lang="en-US" sz="1800" b="1" i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18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() of parent class</a:t>
            </a:r>
            <a:endParaRPr lang="en-US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("Class Test: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()");</a:t>
            </a: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}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public static void main( String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[]) {</a:t>
            </a:r>
          </a:p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     Test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= new Test();</a:t>
            </a:r>
          </a:p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obj.mymethod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}}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64088" y="2204864"/>
            <a:ext cx="33123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Class ABC: 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()</a:t>
            </a: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Class Test: 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()</a:t>
            </a:r>
          </a:p>
          <a:p>
            <a:pPr>
              <a:buNone/>
            </a:pPr>
            <a:r>
              <a:rPr lang="en-IN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23528" y="548680"/>
          <a:ext cx="8568952" cy="6695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/>
                <a:gridCol w="4284476"/>
              </a:tblGrid>
              <a:tr h="388096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Overloading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Overriding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8571"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Overloading happens at </a:t>
                      </a:r>
                      <a:r>
                        <a:rPr lang="en-IN" sz="24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compile-time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Overriding happens at </a:t>
                      </a:r>
                      <a:r>
                        <a:rPr lang="en-IN" sz="24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runtime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09047"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The binding of overloaded method call to its definition has happens at compile-time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Binding of overridden method call to its definition happens at runtime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40475"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Static methods can be overloaded which means a class can have more than one static method of same name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Static methods cannot be overridden, even if you declare a same static method in child class it has nothing to do with the same method of parent class.</a:t>
                      </a:r>
                      <a:endParaRPr lang="en-US" sz="2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/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40475"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Argument list should be different while doing method overloading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Argument list should be same in method Overriding.</a:t>
                      </a:r>
                      <a:endParaRPr lang="en-US" sz="2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Overloading </a:t>
            </a:r>
            <a:r>
              <a:rPr lang="en-IN" dirty="0" err="1" smtClean="0"/>
              <a:t>vs</a:t>
            </a:r>
            <a:r>
              <a:rPr lang="en-IN" dirty="0" smtClean="0"/>
              <a:t> overriding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2" y="1"/>
          <a:ext cx="8784976" cy="6802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320390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Overloading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Overriding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682047"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Basic difference is that overloading is being done in the same class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For overriding base and child classes are required. Overriding is all about giving a specific implementation to the inherited method of parent class.</a:t>
                      </a:r>
                      <a:endParaRPr lang="en-US" sz="2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41267">
                <a:tc>
                  <a:txBody>
                    <a:bodyPr/>
                    <a:lstStyle/>
                    <a:p>
                      <a:pPr algn="just"/>
                      <a:r>
                        <a:rPr lang="en-IN" sz="24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Static binding </a:t>
                      </a: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is being used for overloaded methods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Dynamic binding</a:t>
                      </a:r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is being used for overridden/overriding methods.</a:t>
                      </a:r>
                      <a:endParaRPr lang="en-US" sz="2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61657"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Return type of method does not matter in case of method overloading, it can be same or different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The overriding method can have more specific return type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682047">
                <a:tc>
                  <a:txBody>
                    <a:bodyPr/>
                    <a:lstStyle/>
                    <a:p>
                      <a:pPr algn="just"/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68952" cy="720080"/>
          </a:xfrm>
        </p:spPr>
        <p:txBody>
          <a:bodyPr>
            <a:noAutofit/>
          </a:bodyPr>
          <a:lstStyle/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Real example of Java Method Overriding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75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Consider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 scenario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Bank is a class that provides functionality to get rate of interest. </a:t>
            </a:r>
            <a:endParaRPr lang="en-US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But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rate of interest varies according to banks. For example, SBI, ICICI and AXIS banks could provide 8%, 7% and 9% rate of interest.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143932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352928" cy="626469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I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Bank{  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getRateOfInterest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  <a:r>
              <a:rPr lang="en-I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0;}  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  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SBI </a:t>
            </a:r>
            <a:r>
              <a:rPr lang="en-IN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extends</a:t>
            </a:r>
            <a:r>
              <a:rPr lang="en-IN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Bank{  </a:t>
            </a:r>
            <a:endParaRPr 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getRateOfInterest</a:t>
            </a:r>
            <a:r>
              <a:rPr lang="en-IN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  <a:r>
              <a:rPr lang="en-IN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IN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8;}  </a:t>
            </a:r>
            <a:endParaRPr 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  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ICICI </a:t>
            </a:r>
            <a:r>
              <a:rPr lang="en-I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extends</a:t>
            </a:r>
            <a:r>
              <a:rPr lang="en-I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Bank{  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getRateOfInterest</a:t>
            </a:r>
            <a:r>
              <a:rPr lang="en-I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  <a:r>
              <a:rPr lang="en-I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I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7;}  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AXIS </a:t>
            </a:r>
            <a:r>
              <a:rPr lang="en-I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extends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Bank{  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getRateOfInterest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(){</a:t>
            </a:r>
            <a:r>
              <a:rPr lang="en-I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9;}  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  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</p:spPr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en-IN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Test2{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main(String </a:t>
            </a: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[]){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SBI s=</a:t>
            </a:r>
            <a:r>
              <a:rPr lang="en-IN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SBI();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ICICI </a:t>
            </a: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IN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ICICI();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AXIS a=</a:t>
            </a:r>
            <a:r>
              <a:rPr lang="en-IN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AXIS();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("SBI Rate of Interest: "+</a:t>
            </a: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s.getRateOfInterest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());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("ICICI Rate of Interest: "+</a:t>
            </a: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i.getRateOfInterest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());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("AXIS Rate of Interest: "+</a:t>
            </a:r>
            <a:r>
              <a:rPr lang="en-IN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a.getRateOfInterest</a:t>
            </a: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());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  <a:p>
            <a:pPr algn="r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SBI Rate of Interest: 8</a:t>
            </a:r>
          </a:p>
          <a:p>
            <a:pPr algn="r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ICICI Rate of Interest: 7</a:t>
            </a:r>
          </a:p>
          <a:p>
            <a:pPr algn="r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AXIS Rate of Interest: 9</a:t>
            </a:r>
          </a:p>
          <a:p>
            <a:pPr algn="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END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721</Words>
  <Application>Microsoft Office PowerPoint</Application>
  <PresentationFormat>On-screen Show (4:3)</PresentationFormat>
  <Paragraphs>165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Method Overriding in java</vt:lpstr>
      <vt:lpstr>Method Overriding</vt:lpstr>
      <vt:lpstr>Slide 3</vt:lpstr>
      <vt:lpstr>Rules of method overriding in Java </vt:lpstr>
      <vt:lpstr>Rules of method overriding in Java </vt:lpstr>
      <vt:lpstr>Slide 6</vt:lpstr>
      <vt:lpstr>Error !!!!</vt:lpstr>
      <vt:lpstr>However this is perfectly valid scenario as public is less restrictive than protected. Same access modifier is also a valid one. </vt:lpstr>
      <vt:lpstr>Slide 9</vt:lpstr>
      <vt:lpstr>Slide 10</vt:lpstr>
      <vt:lpstr>Super keyword in Overriding </vt:lpstr>
      <vt:lpstr>Slide 12</vt:lpstr>
      <vt:lpstr>Overloading vs overriding</vt:lpstr>
      <vt:lpstr>Slide 14</vt:lpstr>
      <vt:lpstr>Real example of Java Method Overriding 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 Overriding in java</dc:title>
  <dc:creator>MartinaD</dc:creator>
  <cp:lastModifiedBy>MartinaD</cp:lastModifiedBy>
  <cp:revision>5</cp:revision>
  <dcterms:created xsi:type="dcterms:W3CDTF">2017-09-07T04:57:08Z</dcterms:created>
  <dcterms:modified xsi:type="dcterms:W3CDTF">2017-09-07T05:48:41Z</dcterms:modified>
</cp:coreProperties>
</file>