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026B5-9245-4F06-B877-B1176F417861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1F949-4E56-42FF-9212-917AFA9F9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1F949-4E56-42FF-9212-917AFA9F974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F8E0C-2F24-4F23-8D63-46A4F7096117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B76DD-DC09-4BEE-9574-16DAB2C7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38535"/>
          </a:xfrm>
        </p:spPr>
        <p:txBody>
          <a:bodyPr>
            <a:normAutofit/>
          </a:bodyPr>
          <a:lstStyle/>
          <a:p>
            <a:r>
              <a:rPr lang="en-US" b="1" dirty="0"/>
              <a:t>Method </a:t>
            </a:r>
            <a:r>
              <a:rPr lang="en-US" b="1" dirty="0" smtClean="0"/>
              <a:t>Overriding </a:t>
            </a:r>
            <a:r>
              <a:rPr lang="en-US" b="1" dirty="0"/>
              <a:t>in </a:t>
            </a:r>
            <a:r>
              <a:rPr lang="en-US" b="1" dirty="0" smtClean="0"/>
              <a:t>java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95158"/>
            <a:ext cx="8501122" cy="562074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ethod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verriding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28670"/>
            <a:ext cx="8784976" cy="5740690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Declaring a method in 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which is already present in 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parent class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is known as method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overriding</a:t>
            </a:r>
          </a:p>
          <a:p>
            <a:pPr algn="just"/>
            <a:endParaRPr lang="en-IN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One of the simplest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example- Boy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class extends Human class.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Both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classes have a common method 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void eat().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class is giving its own implementation to the eat() method or in other words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is overriding the method eat().</a:t>
            </a:r>
          </a:p>
          <a:p>
            <a:pPr algn="just">
              <a:buNone/>
            </a:pP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5904656" cy="64807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Human{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public void eat()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("Human is eating");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Boy extends Human{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public void eat(){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("Boy is eating");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public static void main( String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Boy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new Boy();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obj.eat();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8" y="5013176"/>
            <a:ext cx="21602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Boy is eating</a:t>
            </a:r>
          </a:p>
          <a:p>
            <a:endParaRPr lang="en-U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73616" cy="56207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Rules of method overriding in Java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5577483"/>
          </a:xfrm>
        </p:spPr>
        <p:txBody>
          <a:bodyPr>
            <a:noAutofit/>
          </a:bodyPr>
          <a:lstStyle/>
          <a:p>
            <a:pPr lvl="0"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list: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argument list of overriding method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must be same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that of the method in parent class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buFont typeface="Wingdings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data types of the arguments and their sequence should be maintained as it is in the overriding method.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976664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Access Modifier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algn="just">
              <a:buFont typeface="Wingdings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The Access Modifier of the overriding method (method of subclass) cannot be more restrictive than the overridden method of parent class. </a:t>
            </a:r>
          </a:p>
          <a:p>
            <a:pPr lvl="0" algn="just">
              <a:buNone/>
            </a:pP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For e.g. if the Access Modifier of base class method is public then the overriding method (child class method ) cannot have private, protected and default Access modifier as all of the three are more restrictive than public.</a:t>
            </a:r>
          </a:p>
          <a:p>
            <a:pPr lvl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lvl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Rules of method overriding in Java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865515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("Parent class method");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 lvl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extends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protected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("Child class method");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public static void main( String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new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Error !!!!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507288" cy="5289451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Exception in thread "main"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java.lang.Error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Unresolved compilation problem: Cannot reduce the visibility of the inherited method from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MyBaseClass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I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IN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This is not allowed as child class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method is more restrictive(protected) than base class(public)</a:t>
            </a:r>
          </a:p>
          <a:p>
            <a:pPr algn="just"/>
            <a:endParaRPr lang="en-US" dirty="0" smtClean="0"/>
          </a:p>
          <a:p>
            <a:pPr algn="just"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576064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However this is perfectly valid scenario as public is less restrictive than protected. Same access modifier is also a valid one.</a:t>
            </a:r>
            <a:b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6624736" cy="6021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protected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("Parent class method");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extends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("Child class method");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public static void main( String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new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}}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04248" y="1772816"/>
            <a:ext cx="20882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Child class method</a:t>
            </a:r>
          </a:p>
          <a:p>
            <a:pPr>
              <a:buNone/>
            </a:pPr>
            <a:endPara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85728"/>
            <a:ext cx="8784976" cy="6357982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Note</a:t>
            </a:r>
          </a:p>
          <a:p>
            <a:pPr lvl="0"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static and final methods cannot be overridden as they are local to the class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However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static methods can be re-declared in the sub class,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in this case the sub-class method would act differently and will have nothing to do with the same static method of parent class.</a:t>
            </a:r>
          </a:p>
          <a:p>
            <a:pPr lvl="0" algn="just"/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Overriding method (method of child class) can throw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unchecked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exceptions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regardless of whether the overridden method(method of parent class) throws any exception or not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>
            <a:normAutofit/>
          </a:bodyPr>
          <a:lstStyle/>
          <a:p>
            <a:pPr lvl="0"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However the overriding method should not throw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checked exceptions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that are new or broader than the ones declared by the overridden method. </a:t>
            </a:r>
          </a:p>
          <a:p>
            <a:pPr lvl="0" algn="just"/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Binding of overridden methods happen at runtime which is known as 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dynamic binding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If a class is extending an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 class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or implementing an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then it has to override all the abstract methods unless the class itself is a abstract class.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5040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Super keyword in Overriding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12968" cy="5289451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keyword is used for calling the parent class method/constructor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super.methodname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calling the specified method of base class while 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super()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calls the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constructor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base class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Let’s see the use of super in Overriding.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593752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 ABC{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public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("Class ABC: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	   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Test extends ABC{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public void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super.mymethod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();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1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//This will call the </a:t>
            </a:r>
            <a:r>
              <a:rPr lang="en-US" sz="1800" b="1" i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1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() of parent class</a:t>
            </a:r>
            <a:endParaRPr lang="en-US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("Class Test: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()");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public static void main( String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Test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= new Test();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obj.mymethod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}}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2204864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ABC: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Test: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>
              <a:buNone/>
            </a:pP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548680"/>
          <a:ext cx="8568952" cy="6695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388096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Overloading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Overriding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8571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Overloading happens at </a:t>
                      </a:r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compile-time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Overriding happens at </a:t>
                      </a:r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runtime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9047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binding of overloaded method call to its definition has happens at compile-time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Binding of overridden method call to its definition happens at runtime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40475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Static methods can be overloaded which means a class can have more than one static method of same name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Static methods cannot be overridden, even if you declare a same static method in child class it has nothing to do with the same method of parent class.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40475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Argument list should be different while doing method overloading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Argument list should be same in method Overriding.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Overloading </a:t>
            </a:r>
            <a:r>
              <a:rPr lang="en-IN" dirty="0" err="1" smtClean="0"/>
              <a:t>vs</a:t>
            </a:r>
            <a:r>
              <a:rPr lang="en-IN" dirty="0" smtClean="0"/>
              <a:t> overriding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"/>
          <a:ext cx="8784976" cy="68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20390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Overloading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Overriding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82047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Basic difference is that overloading is being done in the same class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For overriding base and child classes are required. Overriding is all about giving a specific implementation to the inherited method of parent class.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1267">
                <a:tc>
                  <a:txBody>
                    <a:bodyPr/>
                    <a:lstStyle/>
                    <a:p>
                      <a:pPr algn="just"/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Static binding </a:t>
                      </a: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is being used for overloaded methods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Dynamic binding</a:t>
                      </a: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is being used for overridden/overriding methods.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61657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Return type of method does not matter in case of method overloading, it can be same or different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overriding method can have more specific return type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82047">
                <a:tc>
                  <a:txBody>
                    <a:bodyPr/>
                    <a:lstStyle/>
                    <a:p>
                      <a:pPr algn="just"/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720080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Real example of Java Method Overriding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75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scenario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Bank is a class that provides functionality to get rate of interest. 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rate of interest varies according to banks. For example, SBI, ICICI and AXIS banks could provide 8%, 7% and 9% rate of interest.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14393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352928" cy="626469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0;}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SBI </a:t>
            </a:r>
            <a:r>
              <a:rPr lang="en-IN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8;}  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ICICI </a:t>
            </a: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7;}  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AXIS </a:t>
            </a: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9;}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Test2{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SBI s=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SBI();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ICICI 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ICICI();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AXIS a=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AXIS();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("SBI Rate of Interest: "+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s.getRateOfInterest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("ICICI Rate of Interest: "+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i.getRateOfInterest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("AXIS Rate of Interest: "+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a.getRateOfInterest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SBI Rate of Interest: 8</a:t>
            </a: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ICICI Rate of Interest: 7</a:t>
            </a: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AXIS Rate of Interest: 9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IN" sz="4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IN" sz="4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IN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Abstract class and methods in Java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Abstract class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472608"/>
          </a:xfrm>
        </p:spPr>
        <p:txBody>
          <a:bodyPr>
            <a:normAutofit/>
          </a:bodyPr>
          <a:lstStyle/>
          <a:p>
            <a:pPr algn="just"/>
            <a:r>
              <a:rPr lang="en-IN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 class that is declared with abstract keyword, is known as abstract class in java. </a:t>
            </a:r>
          </a:p>
          <a:p>
            <a:pPr algn="just"/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 can have abstract and non-abstract methods (method with body).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let's understand the abstraction in java first.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Abstraction in Java</a:t>
            </a:r>
            <a:br>
              <a:rPr lang="en-IN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712968" cy="5832648"/>
          </a:xfrm>
        </p:spPr>
        <p:txBody>
          <a:bodyPr>
            <a:noAutofit/>
          </a:bodyPr>
          <a:lstStyle/>
          <a:p>
            <a:pPr algn="just"/>
            <a:r>
              <a:rPr lang="en-IN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Abstraction</a:t>
            </a:r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is a process of hiding the implementation details and showing only functionality to the user.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Another way, it shows only important things to the user and hides the internal details.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For example sending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you just type the text and send the message. You don't know the internal processing about the message delivery.</a:t>
            </a:r>
          </a:p>
          <a:p>
            <a:pPr algn="just"/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Abstraction lets you focus on what the object does instead of how it does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How to achieve Abstraction</a:t>
            </a:r>
            <a:br>
              <a:rPr lang="en-IN" b="1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401080" cy="4641379"/>
          </a:xfrm>
        </p:spPr>
        <p:txBody>
          <a:bodyPr/>
          <a:lstStyle/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There are two ways to achieve abstraction in java</a:t>
            </a:r>
          </a:p>
          <a:p>
            <a:pPr algn="just"/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 class</a:t>
            </a:r>
          </a:p>
          <a:p>
            <a:pPr algn="just"/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432048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Abstract class in Java</a:t>
            </a:r>
            <a:br>
              <a:rPr lang="en-IN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433467"/>
          </a:xfrm>
        </p:spPr>
        <p:txBody>
          <a:bodyPr>
            <a:noAutofit/>
          </a:bodyPr>
          <a:lstStyle/>
          <a:p>
            <a:pPr algn="just"/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class that is declared as abstract is known as 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 class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IN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 needs to be </a:t>
            </a:r>
            <a:r>
              <a:rPr lang="en-IN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extended</a:t>
            </a:r>
            <a:r>
              <a:rPr lang="en-IN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and its method implemented. </a:t>
            </a:r>
          </a:p>
          <a:p>
            <a:pPr algn="just"/>
            <a:r>
              <a:rPr lang="en-IN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 cannot be instantiated</a:t>
            </a:r>
            <a:r>
              <a:rPr lang="en-IN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Example abstract class</a:t>
            </a: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A{}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360040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Abstract method</a:t>
            </a:r>
            <a:br>
              <a:rPr lang="en-IN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289451"/>
          </a:xfrm>
        </p:spPr>
        <p:txBody>
          <a:bodyPr>
            <a:noAutofit/>
          </a:bodyPr>
          <a:lstStyle/>
          <a:p>
            <a:pPr algn="just"/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 method that </a:t>
            </a:r>
            <a:r>
              <a:rPr lang="en-IN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 declared as abstract </a:t>
            </a:r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and does 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 have implementation </a:t>
            </a:r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 known as abstract method.</a:t>
            </a: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Example abstract method</a:t>
            </a:r>
          </a:p>
          <a:p>
            <a:pPr algn="just">
              <a:buNone/>
            </a:pP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abstract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printStatus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();      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</a:t>
            </a:r>
            <a:r>
              <a:rPr lang="en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 body and abstract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Example of abstract class that has abstract method</a:t>
            </a:r>
            <a:b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5879006"/>
          </a:xfrm>
        </p:spPr>
        <p:txBody>
          <a:bodyPr>
            <a:noAutofit/>
          </a:bodyPr>
          <a:lstStyle/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this example, 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Bike the abstract class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that contains only 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one abstract method run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implementation is provided by the Honda class.</a:t>
            </a:r>
          </a:p>
          <a:p>
            <a:pPr algn="just">
              <a:buNone/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Bike{  </a:t>
            </a:r>
          </a:p>
          <a:p>
            <a:pPr algn="just">
              <a:buNone/>
            </a:pP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run();  </a:t>
            </a:r>
          </a:p>
          <a:p>
            <a:pPr algn="just">
              <a:buNone/>
            </a:pP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 Honda4 extends Bike{  </a:t>
            </a:r>
          </a:p>
          <a:p>
            <a:pPr algn="just">
              <a:buNone/>
            </a:pP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run()</a:t>
            </a:r>
          </a:p>
          <a:p>
            <a:pPr algn="just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algn="just">
              <a:buNone/>
            </a:pP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("running safely..");} 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Bike </a:t>
            </a:r>
            <a:r>
              <a:rPr lang="en-IN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= new Honda4(); 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obj.run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(); 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pPr algn="just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running safely..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504056"/>
          </a:xfrm>
        </p:spPr>
        <p:txBody>
          <a:bodyPr>
            <a:normAutofit fontScale="90000"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Understanding the real scenario of abstract class</a:t>
            </a:r>
            <a:br>
              <a:rPr lang="en-IN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821644" cy="5904656"/>
          </a:xfrm>
        </p:spPr>
        <p:txBody>
          <a:bodyPr>
            <a:noAutofit/>
          </a:bodyPr>
          <a:lstStyle/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 this example, Shape is the abstract class, its implementation is provided by the Rectangle and Circle classes. </a:t>
            </a:r>
          </a:p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Mostly, we don't know about the implementation class (i.e. hidden to the end user) and object of the implementation class is provided by the 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factory method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 </a:t>
            </a:r>
            <a:r>
              <a:rPr lang="en-IN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factory method</a:t>
            </a:r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is the method that returns the instance of the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07288" cy="648072"/>
          </a:xfrm>
        </p:spPr>
        <p:txBody>
          <a:bodyPr>
            <a:noAutofit/>
          </a:bodyPr>
          <a:lstStyle/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 this example, if you create the instance of Rectangle class, draw() method of Rectangle class will be invoked.</a:t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14543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File: TestAbstraction1.java</a:t>
            </a:r>
          </a:p>
          <a:p>
            <a:pPr algn="just"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 Shape{  </a:t>
            </a:r>
          </a:p>
          <a:p>
            <a:pPr algn="just"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 draw();  </a:t>
            </a:r>
          </a:p>
          <a:p>
            <a:pPr algn="just"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//In real scenario, implementation is provided by others i.e. unknown by end user </a:t>
            </a:r>
            <a:r>
              <a:rPr lang="en-IN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en-IN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Rectangle </a:t>
            </a:r>
            <a:r>
              <a:rPr lang="en-IN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Shape{  </a:t>
            </a:r>
          </a:p>
          <a:p>
            <a:pPr algn="just">
              <a:buNone/>
            </a:pPr>
            <a:r>
              <a:rPr lang="en-IN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draw(){</a:t>
            </a:r>
            <a:r>
              <a:rPr lang="en-IN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("drawing rectangle");}  </a:t>
            </a:r>
          </a:p>
          <a:p>
            <a:pPr algn="just">
              <a:buNone/>
            </a:pPr>
            <a:r>
              <a:rPr lang="en-IN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Circle1 </a:t>
            </a:r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Shape{  </a:t>
            </a:r>
          </a:p>
          <a:p>
            <a:pPr algn="just">
              <a:buNone/>
            </a:pPr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draw(){</a:t>
            </a:r>
            <a:r>
              <a:rPr lang="en-IN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("drawing circle");}  </a:t>
            </a:r>
          </a:p>
          <a:p>
            <a:pPr algn="just">
              <a:buNone/>
            </a:pPr>
            <a:r>
              <a:rPr lang="en-IN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8306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//In real scenario, method is called by programmer or user 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TestAbstraction1{  </a:t>
            </a: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Shape s=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Circle1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 algn="just">
              <a:buNone/>
            </a:pP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//In real scenario, object is provided through method e.g. </a:t>
            </a:r>
            <a:r>
              <a:rPr lang="en-IN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getShape</a:t>
            </a: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 method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 algn="just">
              <a:buNone/>
            </a:pP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s.draw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(); 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 algn="just">
              <a:buNone/>
            </a:pP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pPr algn="just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drawing circle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Another example of abstract class in java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9046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File: TestBank.java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Bank{    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();    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  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SBI 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Bank{    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7;}    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PNB 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Bank{    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8;}    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  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TestBank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    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[]){  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Bank b;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b=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SBI();  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("Rate of Interest is: "+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b.getRateOfInterest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()+" %");  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b=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PNB();  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("Rate of Interest is: "+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b.getRateOfInterest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()+" %");    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}}    </a:t>
            </a:r>
          </a:p>
          <a:p>
            <a:pPr>
              <a:buNone/>
            </a:pPr>
            <a:r>
              <a:rPr lang="en-IN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  <a:endParaRPr lang="en-US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Rate of Interest is: 7 %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Rate of Interest is: 8 %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49006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Abstract class having constructor, data member, methods etc.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57606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 abstract class can have data member, abstract method, method body, constructor and even main() method.</a:t>
            </a:r>
          </a:p>
          <a:p>
            <a:pPr>
              <a:buNone/>
            </a:pP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File: TestAbstraction2.java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//example of abstract class that have method body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Bike{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Bike()                              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//constructor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{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("bike is created");}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run();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changeGear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("gear changed");}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Honda 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Bike{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run(){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("running safely..");}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TestAbstraction2{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Bike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Honda();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obj.run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();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obj.changeGear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();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Bike is created            </a:t>
            </a:r>
            <a:r>
              <a:rPr lang="en-US" sz="19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//constructor invoked..</a:t>
            </a: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running safely.. </a:t>
            </a: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gear changed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IN" b="1" dirty="0" smtClean="0"/>
              <a:t>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/>
          <a:lstStyle/>
          <a:p>
            <a:pPr algn="just"/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If there is any abstract method in a class, that class must be abstract.</a:t>
            </a:r>
          </a:p>
          <a:p>
            <a:pPr algn="just"/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If you are extending any abstract class that have abstract method, you must either provide the implementation of the method or make this class abstract.</a:t>
            </a:r>
            <a:b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Quiz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491174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Which of these keywords are used to define an abstract class?</a:t>
            </a:r>
            <a:br>
              <a:rPr lang="en-US" dirty="0" smtClean="0"/>
            </a:br>
            <a:r>
              <a:rPr lang="en-US" dirty="0" smtClean="0"/>
              <a:t>a) </a:t>
            </a:r>
            <a:r>
              <a:rPr lang="en-US" dirty="0" err="1" smtClean="0"/>
              <a:t>abst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b) abstract</a:t>
            </a:r>
            <a:br>
              <a:rPr lang="en-US" dirty="0" smtClean="0"/>
            </a:br>
            <a:r>
              <a:rPr lang="en-US" dirty="0" smtClean="0"/>
              <a:t>c) Abstract</a:t>
            </a:r>
            <a:br>
              <a:rPr lang="en-US" dirty="0" smtClean="0"/>
            </a:br>
            <a:r>
              <a:rPr lang="en-US" dirty="0" smtClean="0"/>
              <a:t>d) abstract class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Answer: b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62151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a class inheriting an abstract class does not define all of its function then it will be known as?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 abstract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A simple class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c) Static class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 None of the mentioned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Answer: 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subclass of an abstract class must either implement all of the abstract method in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superclass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be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itself declared abstract.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2865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 of these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not a correct statement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 Every class containing abstract method must be declared abstract.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Abstract class defines only the structure of the class not its implementation.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c) Abstract class can be initiated by new operator.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 Abstract class can be inherited.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Answer: 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Abstract class cannot be directly initiated with new operator, Since abstract class does not contain any definition of implementation it is not possible to create an abstract object.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End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1089</Words>
  <Application>Microsoft Office PowerPoint</Application>
  <PresentationFormat>On-screen Show (4:3)</PresentationFormat>
  <Paragraphs>304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Method Overriding in java</vt:lpstr>
      <vt:lpstr>Method Overriding</vt:lpstr>
      <vt:lpstr>Slide 3</vt:lpstr>
      <vt:lpstr>Rules of method overriding in Java </vt:lpstr>
      <vt:lpstr>Rules of method overriding in Java </vt:lpstr>
      <vt:lpstr>Slide 6</vt:lpstr>
      <vt:lpstr>Error !!!!</vt:lpstr>
      <vt:lpstr>However this is perfectly valid scenario as public is less restrictive than protected. Same access modifier is also a valid one. </vt:lpstr>
      <vt:lpstr>Slide 9</vt:lpstr>
      <vt:lpstr>Slide 10</vt:lpstr>
      <vt:lpstr>Super keyword in Overriding </vt:lpstr>
      <vt:lpstr>Slide 12</vt:lpstr>
      <vt:lpstr>Overloading vs overriding</vt:lpstr>
      <vt:lpstr>Slide 14</vt:lpstr>
      <vt:lpstr>Real example of Java Method Overriding </vt:lpstr>
      <vt:lpstr>Slide 16</vt:lpstr>
      <vt:lpstr>Slide 17</vt:lpstr>
      <vt:lpstr>Slide 18</vt:lpstr>
      <vt:lpstr>Slide 19</vt:lpstr>
      <vt:lpstr>Abstract class</vt:lpstr>
      <vt:lpstr>Abstraction in Java </vt:lpstr>
      <vt:lpstr>How to achieve Abstraction </vt:lpstr>
      <vt:lpstr>Abstract class in Java </vt:lpstr>
      <vt:lpstr>Abstract method </vt:lpstr>
      <vt:lpstr>Example of abstract class that has abstract method </vt:lpstr>
      <vt:lpstr>Slide 26</vt:lpstr>
      <vt:lpstr>Understanding the real scenario of abstract class </vt:lpstr>
      <vt:lpstr>In this example, if you create the instance of Rectangle class, draw() method of Rectangle class will be invoked. </vt:lpstr>
      <vt:lpstr>Slide 29</vt:lpstr>
      <vt:lpstr>Another example of abstract class in java </vt:lpstr>
      <vt:lpstr>Slide 31</vt:lpstr>
      <vt:lpstr>Abstract class having constructor, data member, methods etc. </vt:lpstr>
      <vt:lpstr>Slide 33</vt:lpstr>
      <vt:lpstr>Rule</vt:lpstr>
      <vt:lpstr>Quiz 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 Overriding in java</dc:title>
  <dc:creator>vickyd</dc:creator>
  <cp:lastModifiedBy>MartinaD</cp:lastModifiedBy>
  <cp:revision>44</cp:revision>
  <dcterms:created xsi:type="dcterms:W3CDTF">2016-09-09T10:27:54Z</dcterms:created>
  <dcterms:modified xsi:type="dcterms:W3CDTF">2017-09-07T04:57:57Z</dcterms:modified>
</cp:coreProperties>
</file>