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83" r:id="rId6"/>
    <p:sldId id="260" r:id="rId7"/>
    <p:sldId id="261" r:id="rId8"/>
    <p:sldId id="262" r:id="rId9"/>
    <p:sldId id="263" r:id="rId10"/>
    <p:sldId id="284" r:id="rId11"/>
    <p:sldId id="278" r:id="rId12"/>
    <p:sldId id="285" r:id="rId13"/>
    <p:sldId id="279" r:id="rId14"/>
    <p:sldId id="280" r:id="rId15"/>
    <p:sldId id="281" r:id="rId16"/>
    <p:sldId id="282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3" r:id="rId25"/>
    <p:sldId id="271" r:id="rId26"/>
    <p:sldId id="272" r:id="rId27"/>
    <p:sldId id="274" r:id="rId28"/>
    <p:sldId id="275" r:id="rId29"/>
    <p:sldId id="276" r:id="rId30"/>
    <p:sldId id="27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6918" autoAdjust="0"/>
  </p:normalViewPr>
  <p:slideViewPr>
    <p:cSldViewPr>
      <p:cViewPr>
        <p:scale>
          <a:sx n="66" d="100"/>
          <a:sy n="66" d="100"/>
        </p:scale>
        <p:origin x="-94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503DE-5914-41B4-97F8-96C2F2018A3C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AF59D-4E0C-47BD-A0B6-D28497A1F4D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type is promoted to another implicitly if no matching </a:t>
            </a:r>
            <a:r>
              <a:rPr lang="en-IN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datatype</a:t>
            </a:r>
            <a:r>
              <a:rPr lang="en-I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found.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displayed in the above diagram, byte can be promoted to short,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long, float or double. The short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can be promoted to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int,long,float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double. The char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can be promoted to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int,long,float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double and so 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AF59D-4E0C-47BD-A0B6-D28497A1F4D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In this example, we have created two overloaded methods,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AF59D-4E0C-47BD-A0B6-D28497A1F4D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this example, we have created two overloaded methods that differs in data type.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AF59D-4E0C-47BD-A0B6-D28497A1F4D4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2799-D219-4576-A88A-BF7469093B4A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FBBD-E847-4DBB-AA8B-465A6EF83F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2799-D219-4576-A88A-BF7469093B4A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FBBD-E847-4DBB-AA8B-465A6EF83F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2799-D219-4576-A88A-BF7469093B4A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FBBD-E847-4DBB-AA8B-465A6EF83F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2799-D219-4576-A88A-BF7469093B4A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FBBD-E847-4DBB-AA8B-465A6EF83F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2799-D219-4576-A88A-BF7469093B4A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FBBD-E847-4DBB-AA8B-465A6EF83F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2799-D219-4576-A88A-BF7469093B4A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FBBD-E847-4DBB-AA8B-465A6EF83F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2799-D219-4576-A88A-BF7469093B4A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FBBD-E847-4DBB-AA8B-465A6EF83F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2799-D219-4576-A88A-BF7469093B4A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FBBD-E847-4DBB-AA8B-465A6EF83F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2799-D219-4576-A88A-BF7469093B4A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FBBD-E847-4DBB-AA8B-465A6EF83F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2799-D219-4576-A88A-BF7469093B4A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FBBD-E847-4DBB-AA8B-465A6EF83F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2799-D219-4576-A88A-BF7469093B4A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FBBD-E847-4DBB-AA8B-465A6EF83F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C2799-D219-4576-A88A-BF7469093B4A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DFBBD-E847-4DBB-AA8B-465A6EF83F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772400" cy="792088"/>
          </a:xfrm>
        </p:spPr>
        <p:txBody>
          <a:bodyPr/>
          <a:lstStyle/>
          <a:p>
            <a:r>
              <a:rPr lang="en-US" b="1" dirty="0"/>
              <a:t>Method Overloading in Java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Method Overloading /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Static Polymorphism.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715040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Method overloading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is also known as 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Static Polymorphism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Method </a:t>
            </a:r>
            <a:r>
              <a:rPr lang="en-IN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Overloading is </a:t>
            </a:r>
            <a:r>
              <a:rPr lang="en-IN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feature that allows a class to have two or more methods having same name</a:t>
            </a:r>
            <a:r>
              <a:rPr lang="en-IN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if their argument lists are different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en-IN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Argument lists could differ in –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Number of parameters.</a:t>
            </a:r>
            <a:b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2. Data type of parameters.</a:t>
            </a:r>
            <a:b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3. Sequence of Data type of parameters.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Note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435280" cy="5217443"/>
          </a:xfrm>
        </p:spPr>
        <p:txBody>
          <a:bodyPr/>
          <a:lstStyle/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Static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Polymorphism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is also known as compile time binding or early binding.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Static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binding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happens at compile time.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Method 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overloading is an example of static binding where </a:t>
            </a:r>
            <a:r>
              <a:rPr lang="en-US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binding of method call to its definition happens at Compile time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596584"/>
          </a:xfrm>
        </p:spPr>
        <p:txBody>
          <a:bodyPr>
            <a:no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Example 1: Overloading – Different Number of parameters in argument list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785794"/>
            <a:ext cx="8678768" cy="5811558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methods name are same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but number of arguments are different.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DisplayOverloading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{    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public 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void </a:t>
            </a:r>
            <a:r>
              <a:rPr lang="en-US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(char c)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en-US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// </a:t>
            </a:r>
            <a:r>
              <a:rPr lang="en-US" sz="1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method </a:t>
            </a:r>
            <a:r>
              <a:rPr lang="en-US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-1 </a:t>
            </a:r>
            <a:r>
              <a:rPr lang="en-US" sz="1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endParaRPr lang="en-US" sz="1800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{      </a:t>
            </a:r>
            <a:endPara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(c);   </a:t>
            </a:r>
            <a:endPara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} </a:t>
            </a:r>
            <a:endPara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 void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(char c,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num)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18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// </a:t>
            </a:r>
            <a:r>
              <a:rPr lang="en-US" sz="18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sz="18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method </a:t>
            </a:r>
            <a:r>
              <a:rPr lang="en-US" sz="18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-2 </a:t>
            </a:r>
            <a:r>
              <a:rPr lang="en-US" sz="18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18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    </a:t>
            </a:r>
            <a:endParaRPr lang="en-US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(c + " "+num);  </a:t>
            </a:r>
            <a:endParaRPr lang="en-US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}</a:t>
            </a: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214282" y="785794"/>
            <a:ext cx="8472518" cy="5607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class Sample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{   public static void main(String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[])   {  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DisplayOverloading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new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DisplayOverloading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();    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obj.disp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('a');   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obj.disp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('a',10);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}}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Output:</a:t>
            </a:r>
            <a:endParaRPr lang="en-US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a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a 10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507288" cy="648072"/>
          </a:xfrm>
        </p:spPr>
        <p:txBody>
          <a:bodyPr>
            <a:no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Example 2: Overloading – Difference in data type of arguments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57232"/>
            <a:ext cx="8678198" cy="5268931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this example, method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() is overloaded based on the </a:t>
            </a:r>
            <a:r>
              <a:rPr lang="en-US" u="sng" dirty="0" err="1" smtClean="0">
                <a:latin typeface="Times New Roman" pitchFamily="18" charset="0"/>
                <a:cs typeface="Times New Roman" pitchFamily="18" charset="0"/>
              </a:rPr>
              <a:t>datatype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arguments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we have two definition of method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(),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one 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with char argument and </a:t>
            </a:r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another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argument.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14290"/>
            <a:ext cx="8607330" cy="605588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DisplayOverloading2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{ </a:t>
            </a: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 void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(char c)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        </a:t>
            </a:r>
            <a:r>
              <a:rPr lang="en-US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(c);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}  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 void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c)  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      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(c );   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Sample2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{   </a:t>
            </a: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public static void main(String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[])    {  </a:t>
            </a:r>
            <a:endPara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DisplayOverloading2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new DisplayOverloading2();  </a:t>
            </a:r>
            <a:endPara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obj.disp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('a');   </a:t>
            </a:r>
            <a:endPara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obj.disp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(5); </a:t>
            </a:r>
            <a:endPara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}}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768" y="787770"/>
            <a:ext cx="13681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  <a:p>
            <a:pPr>
              <a:buNone/>
            </a:pPr>
            <a:r>
              <a:rPr lang="en-IN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2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  <a:p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490066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Example3: Overloading – Sequence of data type of arguments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87900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method 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() is overloaded based on sequence of data type of arguments </a:t>
            </a:r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Both the methods have different sequence of data type in argument list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First method is having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argument list as (char,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second is having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char). </a:t>
            </a: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Since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sequence is different, the method can be overloaded without any issues.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6693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DisplayOverloading3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{ 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public void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(char c,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num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     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("I’m the first definition of method </a:t>
            </a:r>
            <a:r>
              <a:rPr lang="en-US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"); 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} 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public void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num, char c)  </a:t>
            </a:r>
            <a:endParaRPr lang="en-US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{      </a:t>
            </a:r>
            <a:endParaRPr lang="en-US" sz="28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("I’m the second definition of method </a:t>
            </a:r>
            <a:r>
              <a:rPr lang="en-US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r>
              <a:rPr lang="en-US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}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500042"/>
            <a:ext cx="8715436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 Sample3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{   public static void main(String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[])   {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DisplayOverloading3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 new DisplayOverloading3();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obj.disp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('x', 51 ); 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obj.disp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(52, 'y'); 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}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I’m the first definition of method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I’m the second definition of method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disp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96944" cy="648072"/>
          </a:xfrm>
        </p:spPr>
        <p:txBody>
          <a:bodyPr>
            <a:noAutofit/>
          </a:bodyPr>
          <a:lstStyle/>
          <a:p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Method Overloading and Type Promotion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method overloading with type promotion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42918"/>
            <a:ext cx="8391876" cy="621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85728"/>
            <a:ext cx="8643998" cy="6286544"/>
          </a:xfrm>
        </p:spPr>
        <p:txBody>
          <a:bodyPr>
            <a:normAutofit/>
          </a:bodyPr>
          <a:lstStyle/>
          <a:p>
            <a:pPr algn="just"/>
            <a:r>
              <a:rPr lang="en-IN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One type is promoted to another implicitly if no matching </a:t>
            </a:r>
            <a:r>
              <a:rPr lang="en-IN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datatype</a:t>
            </a:r>
            <a:r>
              <a:rPr lang="en-IN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is found.</a:t>
            </a:r>
          </a:p>
          <a:p>
            <a:pPr algn="just"/>
            <a:endParaRPr lang="en-IN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defRPr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As displayed in the above diagram, byte can be promoted to short, 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 long, float or double. </a:t>
            </a:r>
          </a:p>
          <a:p>
            <a:pPr marL="0" indent="0" algn="just">
              <a:spcBef>
                <a:spcPts val="0"/>
              </a:spcBef>
              <a:defRPr/>
            </a:pPr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defRPr/>
            </a:pP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The short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datatype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can be promoted to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long, float or double. 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defRPr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The char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datatype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can be promoted to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long, float or double and so on.</a:t>
            </a:r>
          </a:p>
          <a:p>
            <a:pPr algn="just"/>
            <a:endParaRPr lang="en-US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74354"/>
          </a:xfrm>
        </p:spPr>
        <p:txBody>
          <a:bodyPr>
            <a:no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Example of Method Overloading with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TypePromotion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42984"/>
            <a:ext cx="8712968" cy="5526376"/>
          </a:xfrm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OverloadingCalculation1</a:t>
            </a:r>
          </a:p>
          <a:p>
            <a:pPr lvl="0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{  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I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sum(</a:t>
            </a:r>
            <a:r>
              <a:rPr lang="en-IN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a, </a:t>
            </a:r>
            <a:r>
              <a:rPr lang="en-I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long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b)</a:t>
            </a:r>
          </a:p>
          <a:p>
            <a:pPr lvl="0">
              <a:buNone/>
            </a:pP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lvl="0">
              <a:buNone/>
            </a:pP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a+b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>
              <a:buNone/>
            </a:pP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IN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sum(</a:t>
            </a:r>
            <a:r>
              <a:rPr lang="en-IN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a, </a:t>
            </a:r>
            <a:r>
              <a:rPr lang="en-IN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b, </a:t>
            </a:r>
            <a:r>
              <a:rPr lang="en-IN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c)</a:t>
            </a:r>
          </a:p>
          <a:p>
            <a:pPr lvl="0">
              <a:buNone/>
            </a:pPr>
            <a:r>
              <a:rPr lang="en-I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{ </a:t>
            </a:r>
          </a:p>
          <a:p>
            <a:pPr lvl="0">
              <a:buNone/>
            </a:pPr>
            <a:r>
              <a:rPr lang="en-I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a+b+c</a:t>
            </a:r>
            <a:r>
              <a:rPr lang="en-I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>
              <a:buNone/>
            </a:pPr>
            <a:r>
              <a:rPr lang="en-I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8680"/>
            <a:ext cx="8929718" cy="612068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I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I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en-I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main(String </a:t>
            </a:r>
            <a:r>
              <a:rPr lang="en-IN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I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[]){  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OverloadingCalculation1 </a:t>
            </a:r>
            <a:r>
              <a:rPr lang="en-IN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I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IN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I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OverloadingCalculation1();  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obj.sum(20,20);              </a:t>
            </a:r>
            <a:r>
              <a:rPr lang="en-IN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//now  </a:t>
            </a:r>
            <a:r>
              <a:rPr lang="en-IN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 literal will be promoted to long  </a:t>
            </a:r>
            <a:endParaRPr lang="en-US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obj.sum(20,20,20);  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}  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Output:  40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60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562074"/>
          </a:xfrm>
        </p:spPr>
        <p:txBody>
          <a:bodyPr>
            <a:normAutofit fontScale="90000"/>
          </a:bodyPr>
          <a:lstStyle/>
          <a:p>
            <a:r>
              <a:rPr lang="en-I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 of Method Overloading with Type Promotion in case of ambiguity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76064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If there are no matching type arguments in the method, and </a:t>
            </a:r>
            <a:r>
              <a:rPr lang="en-US" sz="24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each method promotes similar number of arguments,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there will be ambiguity.</a:t>
            </a:r>
          </a:p>
          <a:p>
            <a:pPr lvl="0">
              <a:buNone/>
            </a:pPr>
            <a:r>
              <a:rPr lang="en-IN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OverloadingCalculation3</a:t>
            </a:r>
          </a:p>
          <a:p>
            <a:pPr lvl="0">
              <a:buNone/>
            </a:pPr>
            <a:r>
              <a:rPr lang="en-IN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{  </a:t>
            </a:r>
            <a:endPara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IN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sum(</a:t>
            </a:r>
            <a:r>
              <a:rPr lang="en-IN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a,</a:t>
            </a:r>
            <a:r>
              <a:rPr lang="en-IN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long</a:t>
            </a:r>
            <a:r>
              <a:rPr lang="en-IN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b)</a:t>
            </a:r>
          </a:p>
          <a:p>
            <a:pPr lvl="0">
              <a:buNone/>
            </a:pPr>
            <a:r>
              <a:rPr lang="en-IN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lvl="0">
              <a:buNone/>
            </a:pPr>
            <a:r>
              <a:rPr lang="en-IN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("a method invoked");</a:t>
            </a:r>
          </a:p>
          <a:p>
            <a:pPr lvl="0">
              <a:buNone/>
            </a:pPr>
            <a:r>
              <a:rPr lang="en-IN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sum(</a:t>
            </a:r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long</a:t>
            </a:r>
            <a:r>
              <a:rPr lang="en-IN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a,</a:t>
            </a:r>
            <a:r>
              <a:rPr lang="en-IN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b)</a:t>
            </a:r>
          </a:p>
          <a:p>
            <a:pPr lvl="0">
              <a:buNone/>
            </a:pPr>
            <a:r>
              <a:rPr lang="en-IN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lvl="0">
              <a:buNone/>
            </a:pPr>
            <a:r>
              <a:rPr lang="en-IN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("b method invoked");</a:t>
            </a:r>
          </a:p>
          <a:p>
            <a:pPr lvl="0">
              <a:buNone/>
            </a:pPr>
            <a:r>
              <a:rPr lang="en-IN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 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IN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en-IN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main(String </a:t>
            </a:r>
            <a:r>
              <a:rPr lang="en-IN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IN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[]){  </a:t>
            </a:r>
            <a:endParaRPr lang="en-US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OverloadingCalculation3 </a:t>
            </a:r>
            <a:r>
              <a:rPr lang="en-IN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IN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IN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IN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OverloadingCalculation3();  </a:t>
            </a:r>
            <a:endParaRPr lang="en-US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obj.sum(20,20);                   </a:t>
            </a:r>
            <a:r>
              <a:rPr lang="en-IN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//now ambiguity</a:t>
            </a:r>
            <a:r>
              <a:rPr lang="en-IN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endParaRPr lang="en-US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}  </a:t>
            </a:r>
            <a:endParaRPr lang="en-US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Output: Compile Time Error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>
              <a:buNone/>
            </a:pPr>
            <a:endParaRPr lang="en-IN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One type is not de-promoted implicitly </a:t>
            </a:r>
          </a:p>
          <a:p>
            <a:pPr>
              <a:buNone/>
            </a:pPr>
            <a:r>
              <a:rPr lang="en-IN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example </a:t>
            </a:r>
          </a:p>
          <a:p>
            <a:pPr>
              <a:buNone/>
            </a:pPr>
            <a:r>
              <a:rPr lang="en-IN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double cannot be </a:t>
            </a:r>
            <a:r>
              <a:rPr lang="en-IN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depromoted</a:t>
            </a:r>
            <a:r>
              <a:rPr lang="en-IN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to any type implicitly.</a:t>
            </a:r>
            <a:endParaRPr lang="en-US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24936" cy="346050"/>
          </a:xfrm>
        </p:spPr>
        <p:txBody>
          <a:bodyPr>
            <a:normAutofit fontScale="90000"/>
          </a:bodyPr>
          <a:lstStyle/>
          <a:p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Few Valid/invalid cases of method overloading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20688"/>
            <a:ext cx="8435280" cy="5505475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Case 1: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b, float c)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var1,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var2, float var3) </a:t>
            </a:r>
          </a:p>
          <a:p>
            <a:pPr>
              <a:buNone/>
            </a:pPr>
            <a:endParaRPr lang="en-US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Result: Compile time error. 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Argument lists are exactly same.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Both methods are having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same number, data types and same sequence of data types in arguments.</a:t>
            </a:r>
          </a:p>
          <a:p>
            <a:pPr>
              <a:buFont typeface="Wingdings" pitchFamily="2" charset="2"/>
              <a:buChar char="ü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Case 2: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363272" cy="5145435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b)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(float var1, float </a:t>
            </a:r>
            <a:r>
              <a:rPr lang="en-US" b="1" dirty="0" smtClean="0">
                <a:solidFill>
                  <a:srgbClr val="C00000"/>
                </a:solidFill>
              </a:rPr>
              <a:t>var2)</a:t>
            </a:r>
            <a:r>
              <a:rPr lang="en-US" b="1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Result: Perfectly fine.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Valid case for overloading.</a:t>
            </a:r>
          </a:p>
          <a:p>
            <a:pPr>
              <a:buNone/>
            </a:pPr>
            <a:r>
              <a:rPr lang="en-US" b="1" dirty="0" smtClean="0"/>
              <a:t> Here data types of arguments are different.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Case 3: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363272" cy="5001419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b)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num) 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Result: Perfectly fine.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Valid case for overloading. 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Here number of arguments are different.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Case 4: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606760" cy="57349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float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a, float b)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float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(float var1,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var2)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Result: Perfectly fine.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Valid case for overloading. </a:t>
            </a:r>
          </a:p>
          <a:p>
            <a:pPr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Sequence of the data types are different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first method is having (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float) and second is having (float,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Case 5: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714356"/>
            <a:ext cx="8640960" cy="59293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b)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float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var1, </a:t>
            </a:r>
            <a:r>
              <a:rPr lang="en-US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var2) </a:t>
            </a:r>
          </a:p>
          <a:p>
            <a:pPr>
              <a:buNone/>
            </a:pPr>
            <a:endParaRPr lang="en-US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Result: Compile time error. 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Argument lists are exactly same.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Even though return type of methods are different, it is not a valid case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Since return type of method doesn’t matter while overloading a method.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java, Method Overloading is not possible by changing the return type of the method.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????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76672"/>
            <a:ext cx="8784976" cy="612068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class Demo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public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num1,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num2)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{       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("First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of class Demo");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return num1+num2;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}  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public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var1,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var2) 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{      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("Second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of class Demo");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return var1-var2;   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class Sample4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{   public static void main(String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[])   {  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Demo obj1= new Demo();      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obj1.myMethod(10,10);      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obj1.myMethod(20,12);  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}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} </a:t>
            </a:r>
          </a:p>
          <a:p>
            <a:pPr algn="just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Answer: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 will throw a compilation error: More than one method with same name and argument list cannot be defined in a same class.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?????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024" y="404664"/>
            <a:ext cx="8784976" cy="61206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class Demo2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   public double 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num1, 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num2)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{      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("First 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of class Demo"); 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return num1+num2;  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} 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public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var1,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var2)  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{    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("Second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myMethod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of class Demo");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return var1-var2;  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}</a:t>
            </a:r>
          </a:p>
          <a:p>
            <a:pPr>
              <a:buNone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21744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 Sample5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   public static void main(String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[])   {   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Demo2 obj2= new Demo2();    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obj2.myMethod(10,10);  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obj2.myMethod(20,12); 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}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Answer: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 will throw a compilation error: More than one method with same name and argument list cannot be given in a class even though their return type is different. 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Method return type doesn’t matter in case of overloading.</a:t>
            </a: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640960" cy="620688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Examples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548680"/>
            <a:ext cx="8712968" cy="59766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First sum method performs addition of two numbers and second sum method performs addition of three numbers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 Calculation</a:t>
            </a:r>
          </a:p>
          <a:p>
            <a:pPr lvl="0">
              <a:buNone/>
            </a:pP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{  </a:t>
            </a:r>
            <a:endParaRPr lang="en-US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IN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sum(</a:t>
            </a:r>
            <a:r>
              <a:rPr lang="en-IN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a,</a:t>
            </a:r>
            <a:r>
              <a:rPr lang="en-IN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b)</a:t>
            </a:r>
          </a:p>
          <a:p>
            <a:pPr lvl="0">
              <a:buNone/>
            </a:pP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lvl="0">
              <a:buNone/>
            </a:pPr>
            <a:r>
              <a:rPr lang="en-IN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a+b</a:t>
            </a: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>
              <a:buNone/>
            </a:pPr>
            <a:r>
              <a:rPr lang="en-IN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sum(</a:t>
            </a:r>
            <a:r>
              <a:rPr lang="en-IN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a,</a:t>
            </a:r>
            <a:r>
              <a:rPr lang="en-IN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b,</a:t>
            </a:r>
            <a:r>
              <a:rPr lang="en-IN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c)</a:t>
            </a:r>
          </a:p>
          <a:p>
            <a:pPr lvl="0">
              <a:buNone/>
            </a:pPr>
            <a:r>
              <a:rPr lang="en-IN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lvl="0">
              <a:buNone/>
            </a:pPr>
            <a:r>
              <a:rPr lang="en-IN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a+b+c</a:t>
            </a:r>
            <a:r>
              <a:rPr lang="en-IN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>
              <a:buNone/>
            </a:pPr>
            <a:r>
              <a:rPr lang="en-IN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80728"/>
            <a:ext cx="8507288" cy="5145435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 static void main(String </a:t>
            </a:r>
            <a:r>
              <a:rPr lang="en-IN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[]){  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Calculation </a:t>
            </a:r>
            <a:r>
              <a:rPr lang="en-IN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=new Calculation();  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obj.sum(10,10,10);  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obj.sum(20,20);  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}  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Output: 30 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40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96944" cy="418058"/>
          </a:xfrm>
        </p:spPr>
        <p:txBody>
          <a:bodyPr>
            <a:noAutofit/>
          </a:bodyPr>
          <a:lstStyle/>
          <a:p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Example 2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20688"/>
            <a:ext cx="8712968" cy="5505475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3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first sum method receives two integer arguments and second sum method receives two double arguments.</a:t>
            </a:r>
          </a:p>
          <a:p>
            <a:pPr lvl="0">
              <a:buNone/>
            </a:pPr>
            <a:endParaRPr lang="en-IN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4000" b="1" dirty="0" smtClean="0"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IN" sz="4000" dirty="0" smtClean="0">
                <a:latin typeface="Times New Roman" pitchFamily="18" charset="0"/>
                <a:cs typeface="Times New Roman" pitchFamily="18" charset="0"/>
              </a:rPr>
              <a:t> Calculation2</a:t>
            </a:r>
          </a:p>
          <a:p>
            <a:pPr lvl="0">
              <a:buNone/>
            </a:pPr>
            <a:r>
              <a:rPr lang="en-IN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  </a:t>
            </a:r>
            <a:endParaRPr lang="en-US" sz="4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IN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sum(</a:t>
            </a:r>
            <a:r>
              <a:rPr lang="en-IN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4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a,</a:t>
            </a:r>
            <a:r>
              <a:rPr lang="en-IN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IN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b)</a:t>
            </a:r>
          </a:p>
          <a:p>
            <a:pPr lvl="0">
              <a:buNone/>
            </a:pPr>
            <a:r>
              <a:rPr lang="en-IN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lvl="0">
              <a:buNone/>
            </a:pPr>
            <a:r>
              <a:rPr lang="en-IN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IN" sz="4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sz="4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a+b</a:t>
            </a:r>
            <a:r>
              <a:rPr lang="en-IN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>
              <a:buNone/>
            </a:pPr>
            <a:r>
              <a:rPr lang="en-IN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4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4000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IN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sum(</a:t>
            </a:r>
            <a:r>
              <a:rPr lang="en-IN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en-IN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a,</a:t>
            </a:r>
            <a:r>
              <a:rPr lang="en-IN" sz="4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en-IN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b)</a:t>
            </a:r>
          </a:p>
          <a:p>
            <a:pPr lvl="0">
              <a:buNone/>
            </a:pPr>
            <a:r>
              <a:rPr lang="en-IN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pPr lvl="0">
              <a:buNone/>
            </a:pPr>
            <a:r>
              <a:rPr lang="en-IN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IN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System.out.println</a:t>
            </a:r>
            <a:r>
              <a:rPr lang="en-IN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a+b</a:t>
            </a:r>
            <a:r>
              <a:rPr lang="en-IN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>
              <a:buNone/>
            </a:pPr>
            <a:r>
              <a:rPr lang="en-IN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  </a:t>
            </a:r>
            <a:endParaRPr lang="en-US" sz="4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endParaRPr lang="en-US" sz="4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435280" cy="5217443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main(String 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[]){  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 Calculation2 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Calculation2();  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 obj.sum(10.5,10.5);  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 obj.sum(20,20);  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 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  }  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}  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Output:21.0   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40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990</Words>
  <Application>Microsoft Office PowerPoint</Application>
  <PresentationFormat>On-screen Show (4:3)</PresentationFormat>
  <Paragraphs>286</Paragraphs>
  <Slides>30</Slides>
  <Notes>3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Method Overloading in Java </vt:lpstr>
      <vt:lpstr>Method Overloading / Static Polymorphism.</vt:lpstr>
      <vt:lpstr>Note</vt:lpstr>
      <vt:lpstr>Example 1: Overloading – Different Number of parameters in argument list </vt:lpstr>
      <vt:lpstr>Slide 5</vt:lpstr>
      <vt:lpstr>Example 2: Overloading – Difference in data type of arguments </vt:lpstr>
      <vt:lpstr>Slide 7</vt:lpstr>
      <vt:lpstr> Example3: Overloading – Sequence of data type of arguments </vt:lpstr>
      <vt:lpstr>Slide 9</vt:lpstr>
      <vt:lpstr>Slide 10</vt:lpstr>
      <vt:lpstr>Method Overloading and Type Promotion </vt:lpstr>
      <vt:lpstr>Slide 12</vt:lpstr>
      <vt:lpstr>Example of Method Overloading with TypePromotion </vt:lpstr>
      <vt:lpstr>Slide 14</vt:lpstr>
      <vt:lpstr>Example of Method Overloading with Type Promotion in case of ambiguity </vt:lpstr>
      <vt:lpstr>Slide 16</vt:lpstr>
      <vt:lpstr>Few Valid/invalid cases of method overloading  </vt:lpstr>
      <vt:lpstr>Case 2: </vt:lpstr>
      <vt:lpstr>Case 3: </vt:lpstr>
      <vt:lpstr>Case 4: </vt:lpstr>
      <vt:lpstr>Case 5: </vt:lpstr>
      <vt:lpstr>Note</vt:lpstr>
      <vt:lpstr>????</vt:lpstr>
      <vt:lpstr>Slide 24</vt:lpstr>
      <vt:lpstr>?????</vt:lpstr>
      <vt:lpstr>Slide 26</vt:lpstr>
      <vt:lpstr>Examples </vt:lpstr>
      <vt:lpstr>Slide 28</vt:lpstr>
      <vt:lpstr>Example 2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 Overloading in Java</dc:title>
  <dc:creator>vickyd</dc:creator>
  <cp:lastModifiedBy>MartinaD</cp:lastModifiedBy>
  <cp:revision>38</cp:revision>
  <dcterms:created xsi:type="dcterms:W3CDTF">2016-09-05T09:51:52Z</dcterms:created>
  <dcterms:modified xsi:type="dcterms:W3CDTF">2017-08-03T04:04:44Z</dcterms:modified>
</cp:coreProperties>
</file>