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/>
              <a:t>Arrays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Java program to transpose matrix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3641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import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java.util.Scanner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 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TransposeAMatrix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{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main(String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[])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m, n, c, d;  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Scanner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=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Scanner(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System.in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("Enter the number of rows and columns of matrix"); m 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in.nextInt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in.nextInt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matrix[][] =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[m][n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];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("Enter the elements of matrix");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c = 0 ; c &lt; m 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c++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d = 0 ; d &lt; n ; d++ )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matrix[c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][d] 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in.nextInt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(); 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transpose[][] =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[n][m];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c = 0 ; c &lt; m 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c++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{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d = 0 ; d &lt; n ; d++ )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transpose[d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][c] = matrix[c][d]; }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("Transpose of entered matrix:-");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c = 0 ; c &lt; n 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c++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{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 d = 0 ; d &lt; m ; d++ )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System.out.print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(transpose[c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][d]+"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\t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");  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System.out.print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("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\n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");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}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On-screen Show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Arrays</vt:lpstr>
      <vt:lpstr>Java program to transpose matrix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Arrays</dc:title>
  <dc:creator>Martina D</dc:creator>
  <cp:lastModifiedBy>MartinaD</cp:lastModifiedBy>
  <cp:revision>1</cp:revision>
  <dcterms:created xsi:type="dcterms:W3CDTF">2006-08-16T00:00:00Z</dcterms:created>
  <dcterms:modified xsi:type="dcterms:W3CDTF">2016-08-11T10:40:17Z</dcterms:modified>
</cp:coreProperties>
</file>